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6" r:id="rId10"/>
    <p:sldId id="271" r:id="rId11"/>
    <p:sldId id="270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 MT" panose="020B0502020104020203" pitchFamily="34" charset="0"/>
      <p:regular r:id="rId19"/>
      <p:bold r:id="rId20"/>
      <p:italic r:id="rId21"/>
      <p:boldItalic r:id="rId22"/>
    </p:embeddedFont>
    <p:embeddedFont>
      <p:font typeface="STZhongsong" panose="02010600040101010101" pitchFamily="2" charset="-122"/>
      <p:regular r:id="rId23"/>
    </p:embeddedFont>
    <p:embeddedFont>
      <p:font typeface="微軟正黑體" panose="020B0604030504040204" pitchFamily="34" charset="-120"/>
      <p:regular r:id="rId24"/>
      <p:bold r:id="rId25"/>
    </p:embeddedFont>
    <p:embeddedFont>
      <p:font typeface="標楷體" panose="03000509000000000000" pitchFamily="65" charset="-12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18" autoAdjust="0"/>
  </p:normalViewPr>
  <p:slideViewPr>
    <p:cSldViewPr snapToGrid="0">
      <p:cViewPr varScale="1">
        <p:scale>
          <a:sx n="63" d="100"/>
          <a:sy n="63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D8E1E6-BB30-44C2-9CFC-4144072A999E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F370F11C-944C-423C-8AA9-6BC95B12A61E}">
      <dgm:prSet custT="1"/>
      <dgm:spPr/>
      <dgm:t>
        <a:bodyPr/>
        <a:lstStyle/>
        <a:p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</a:t>
          </a: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動機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F8B7C4-185D-404F-A7D4-EC6411D66F00}" type="parTrans" cxnId="{42D88DAD-BDFB-40FE-8C00-8005E44D7725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F66C58D-C82D-4798-961A-11E223D6FC41}" type="sibTrans" cxnId="{42D88DAD-BDFB-40FE-8C00-8005E44D7725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8C344F8-7BC5-4B83-9C57-FF5DB539A881}">
      <dgm:prSet custT="1"/>
      <dgm:spPr/>
      <dgm:t>
        <a:bodyPr/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研究方法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FE5709D0-5921-4438-B718-E0B076B7B93A}" type="parTrans" cxnId="{31258A28-7E9F-44DD-A81D-59938DDA303F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8DF5120-3997-4902-9E6F-FDC2087543E6}" type="sibTrans" cxnId="{31258A28-7E9F-44DD-A81D-59938DDA303F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73E5D0-F091-4382-804E-B33F32F10D5A}">
      <dgm:prSet custT="1"/>
      <dgm:spPr/>
      <dgm:t>
        <a:bodyPr/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結果與討論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6A123317-332D-4060-9763-E84F4A73518A}" type="parTrans" cxnId="{AF67D439-6C6E-48FA-86F5-6B2244D11E42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10ED60C-4F70-4479-A4A6-E2EBF0C10210}" type="sibTrans" cxnId="{AF67D439-6C6E-48FA-86F5-6B2244D11E42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90431C2-51ED-4C5D-8F87-741FDFE7CE42}">
      <dgm:prSet custT="1"/>
      <dgm:spPr/>
      <dgm:t>
        <a:bodyPr/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研究目的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E1A4B391-2B6D-4946-9C42-FD6DE6D73E05}" type="sibTrans" cxnId="{0B7B426E-2F74-45CE-A80B-E12890D54E69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29AECD4-8EB5-466E-8884-4CA8533079F3}" type="parTrans" cxnId="{0B7B426E-2F74-45CE-A80B-E12890D54E69}">
      <dgm:prSet/>
      <dgm:spPr/>
      <dgm:t>
        <a:bodyPr/>
        <a:lstStyle/>
        <a:p>
          <a:endParaRPr lang="en-US" sz="3600" b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5BDA3D0-E8C6-440D-A89C-56D0F856C070}" type="pres">
      <dgm:prSet presAssocID="{9DD8E1E6-BB30-44C2-9CFC-4144072A999E}" presName="vert0" presStyleCnt="0">
        <dgm:presLayoutVars>
          <dgm:dir/>
          <dgm:animOne val="branch"/>
          <dgm:animLvl val="lvl"/>
        </dgm:presLayoutVars>
      </dgm:prSet>
      <dgm:spPr/>
    </dgm:pt>
    <dgm:pt modelId="{25FFBFE9-320A-44C4-9A52-0FF64E9D34FE}" type="pres">
      <dgm:prSet presAssocID="{F370F11C-944C-423C-8AA9-6BC95B12A61E}" presName="thickLine" presStyleLbl="alignNode1" presStyleIdx="0" presStyleCnt="4"/>
      <dgm:spPr/>
    </dgm:pt>
    <dgm:pt modelId="{FC881E68-42F7-4F80-AAE9-272DAF9E13A4}" type="pres">
      <dgm:prSet presAssocID="{F370F11C-944C-423C-8AA9-6BC95B12A61E}" presName="horz1" presStyleCnt="0"/>
      <dgm:spPr/>
    </dgm:pt>
    <dgm:pt modelId="{DC6802C2-9222-4F92-926A-B0B1A16B848E}" type="pres">
      <dgm:prSet presAssocID="{F370F11C-944C-423C-8AA9-6BC95B12A61E}" presName="tx1" presStyleLbl="revTx" presStyleIdx="0" presStyleCnt="4"/>
      <dgm:spPr/>
    </dgm:pt>
    <dgm:pt modelId="{567C4E13-A377-43A9-B485-C0958F021BEE}" type="pres">
      <dgm:prSet presAssocID="{F370F11C-944C-423C-8AA9-6BC95B12A61E}" presName="vert1" presStyleCnt="0"/>
      <dgm:spPr/>
    </dgm:pt>
    <dgm:pt modelId="{5AB8E9DA-BC0C-4F5A-98FE-0A9C746DBC5F}" type="pres">
      <dgm:prSet presAssocID="{090431C2-51ED-4C5D-8F87-741FDFE7CE42}" presName="thickLine" presStyleLbl="alignNode1" presStyleIdx="1" presStyleCnt="4"/>
      <dgm:spPr/>
    </dgm:pt>
    <dgm:pt modelId="{0BFBA695-606A-4844-BCA4-4C31581C85F9}" type="pres">
      <dgm:prSet presAssocID="{090431C2-51ED-4C5D-8F87-741FDFE7CE42}" presName="horz1" presStyleCnt="0"/>
      <dgm:spPr/>
    </dgm:pt>
    <dgm:pt modelId="{D297C963-D51A-46A5-8E96-79E3A110883B}" type="pres">
      <dgm:prSet presAssocID="{090431C2-51ED-4C5D-8F87-741FDFE7CE42}" presName="tx1" presStyleLbl="revTx" presStyleIdx="1" presStyleCnt="4"/>
      <dgm:spPr/>
    </dgm:pt>
    <dgm:pt modelId="{B7ADD6EE-2639-4BA9-A32B-A31251F1825D}" type="pres">
      <dgm:prSet presAssocID="{090431C2-51ED-4C5D-8F87-741FDFE7CE42}" presName="vert1" presStyleCnt="0"/>
      <dgm:spPr/>
    </dgm:pt>
    <dgm:pt modelId="{5EAD567F-5E15-405F-A7B3-4851C7187325}" type="pres">
      <dgm:prSet presAssocID="{F8C344F8-7BC5-4B83-9C57-FF5DB539A881}" presName="thickLine" presStyleLbl="alignNode1" presStyleIdx="2" presStyleCnt="4"/>
      <dgm:spPr/>
    </dgm:pt>
    <dgm:pt modelId="{3160D730-D6A9-4564-B1F6-6387DF9CC095}" type="pres">
      <dgm:prSet presAssocID="{F8C344F8-7BC5-4B83-9C57-FF5DB539A881}" presName="horz1" presStyleCnt="0"/>
      <dgm:spPr/>
    </dgm:pt>
    <dgm:pt modelId="{FFDB0628-8CAF-4CD4-A0DE-BB62376C0765}" type="pres">
      <dgm:prSet presAssocID="{F8C344F8-7BC5-4B83-9C57-FF5DB539A881}" presName="tx1" presStyleLbl="revTx" presStyleIdx="2" presStyleCnt="4"/>
      <dgm:spPr/>
    </dgm:pt>
    <dgm:pt modelId="{E90CE7BC-DD0E-445F-9CF6-9CDBDD2B3B2E}" type="pres">
      <dgm:prSet presAssocID="{F8C344F8-7BC5-4B83-9C57-FF5DB539A881}" presName="vert1" presStyleCnt="0"/>
      <dgm:spPr/>
    </dgm:pt>
    <dgm:pt modelId="{BBC67481-A239-463B-A740-A4FF37DEEE53}" type="pres">
      <dgm:prSet presAssocID="{0273E5D0-F091-4382-804E-B33F32F10D5A}" presName="thickLine" presStyleLbl="alignNode1" presStyleIdx="3" presStyleCnt="4"/>
      <dgm:spPr/>
    </dgm:pt>
    <dgm:pt modelId="{D27EBB2D-A4FD-4007-81E3-D3425C31E7B7}" type="pres">
      <dgm:prSet presAssocID="{0273E5D0-F091-4382-804E-B33F32F10D5A}" presName="horz1" presStyleCnt="0"/>
      <dgm:spPr/>
    </dgm:pt>
    <dgm:pt modelId="{E98EA0AC-135D-4B41-974C-7F263BFBE20B}" type="pres">
      <dgm:prSet presAssocID="{0273E5D0-F091-4382-804E-B33F32F10D5A}" presName="tx1" presStyleLbl="revTx" presStyleIdx="3" presStyleCnt="4"/>
      <dgm:spPr/>
    </dgm:pt>
    <dgm:pt modelId="{301D86FD-0A03-40F5-BA9F-9097B679D095}" type="pres">
      <dgm:prSet presAssocID="{0273E5D0-F091-4382-804E-B33F32F10D5A}" presName="vert1" presStyleCnt="0"/>
      <dgm:spPr/>
    </dgm:pt>
  </dgm:ptLst>
  <dgm:cxnLst>
    <dgm:cxn modelId="{31258A28-7E9F-44DD-A81D-59938DDA303F}" srcId="{9DD8E1E6-BB30-44C2-9CFC-4144072A999E}" destId="{F8C344F8-7BC5-4B83-9C57-FF5DB539A881}" srcOrd="2" destOrd="0" parTransId="{FE5709D0-5921-4438-B718-E0B076B7B93A}" sibTransId="{88DF5120-3997-4902-9E6F-FDC2087543E6}"/>
    <dgm:cxn modelId="{AF67D439-6C6E-48FA-86F5-6B2244D11E42}" srcId="{9DD8E1E6-BB30-44C2-9CFC-4144072A999E}" destId="{0273E5D0-F091-4382-804E-B33F32F10D5A}" srcOrd="3" destOrd="0" parTransId="{6A123317-332D-4060-9763-E84F4A73518A}" sibTransId="{E10ED60C-4F70-4479-A4A6-E2EBF0C10210}"/>
    <dgm:cxn modelId="{DEDD8F61-AB39-4D84-AA23-870AA1AFBE2B}" type="presOf" srcId="{F370F11C-944C-423C-8AA9-6BC95B12A61E}" destId="{DC6802C2-9222-4F92-926A-B0B1A16B848E}" srcOrd="0" destOrd="0" presId="urn:microsoft.com/office/officeart/2008/layout/LinedList"/>
    <dgm:cxn modelId="{0B7B426E-2F74-45CE-A80B-E12890D54E69}" srcId="{9DD8E1E6-BB30-44C2-9CFC-4144072A999E}" destId="{090431C2-51ED-4C5D-8F87-741FDFE7CE42}" srcOrd="1" destOrd="0" parTransId="{929AECD4-8EB5-466E-8884-4CA8533079F3}" sibTransId="{E1A4B391-2B6D-4946-9C42-FD6DE6D73E05}"/>
    <dgm:cxn modelId="{A6B11456-381D-4E74-9D73-04FCA66964C0}" type="presOf" srcId="{090431C2-51ED-4C5D-8F87-741FDFE7CE42}" destId="{D297C963-D51A-46A5-8E96-79E3A110883B}" srcOrd="0" destOrd="0" presId="urn:microsoft.com/office/officeart/2008/layout/LinedList"/>
    <dgm:cxn modelId="{343EA280-890A-48C0-A1DB-24144A2A5073}" type="presOf" srcId="{0273E5D0-F091-4382-804E-B33F32F10D5A}" destId="{E98EA0AC-135D-4B41-974C-7F263BFBE20B}" srcOrd="0" destOrd="0" presId="urn:microsoft.com/office/officeart/2008/layout/LinedList"/>
    <dgm:cxn modelId="{42D88DAD-BDFB-40FE-8C00-8005E44D7725}" srcId="{9DD8E1E6-BB30-44C2-9CFC-4144072A999E}" destId="{F370F11C-944C-423C-8AA9-6BC95B12A61E}" srcOrd="0" destOrd="0" parTransId="{DEF8B7C4-185D-404F-A7D4-EC6411D66F00}" sibTransId="{BF66C58D-C82D-4798-961A-11E223D6FC41}"/>
    <dgm:cxn modelId="{93231FCA-7C4A-4A60-8828-4B2DCE8E9FA7}" type="presOf" srcId="{9DD8E1E6-BB30-44C2-9CFC-4144072A999E}" destId="{B5BDA3D0-E8C6-440D-A89C-56D0F856C070}" srcOrd="0" destOrd="0" presId="urn:microsoft.com/office/officeart/2008/layout/LinedList"/>
    <dgm:cxn modelId="{CDE568F6-1E1D-401E-8E12-638C205B4CB5}" type="presOf" srcId="{F8C344F8-7BC5-4B83-9C57-FF5DB539A881}" destId="{FFDB0628-8CAF-4CD4-A0DE-BB62376C0765}" srcOrd="0" destOrd="0" presId="urn:microsoft.com/office/officeart/2008/layout/LinedList"/>
    <dgm:cxn modelId="{9C30CCD0-C2BF-47CF-8F4A-1F5AEB0349B3}" type="presParOf" srcId="{B5BDA3D0-E8C6-440D-A89C-56D0F856C070}" destId="{25FFBFE9-320A-44C4-9A52-0FF64E9D34FE}" srcOrd="0" destOrd="0" presId="urn:microsoft.com/office/officeart/2008/layout/LinedList"/>
    <dgm:cxn modelId="{B495F1E1-1A89-48AE-8EC9-B5B255A65A94}" type="presParOf" srcId="{B5BDA3D0-E8C6-440D-A89C-56D0F856C070}" destId="{FC881E68-42F7-4F80-AAE9-272DAF9E13A4}" srcOrd="1" destOrd="0" presId="urn:microsoft.com/office/officeart/2008/layout/LinedList"/>
    <dgm:cxn modelId="{6B77A114-7BB8-45F8-912E-BD8EED6B0651}" type="presParOf" srcId="{FC881E68-42F7-4F80-AAE9-272DAF9E13A4}" destId="{DC6802C2-9222-4F92-926A-B0B1A16B848E}" srcOrd="0" destOrd="0" presId="urn:microsoft.com/office/officeart/2008/layout/LinedList"/>
    <dgm:cxn modelId="{FC5E6F0A-B378-42A7-B7BF-644883E541E3}" type="presParOf" srcId="{FC881E68-42F7-4F80-AAE9-272DAF9E13A4}" destId="{567C4E13-A377-43A9-B485-C0958F021BEE}" srcOrd="1" destOrd="0" presId="urn:microsoft.com/office/officeart/2008/layout/LinedList"/>
    <dgm:cxn modelId="{6B0FD1F5-D30E-47BF-A87E-4952DC0236C8}" type="presParOf" srcId="{B5BDA3D0-E8C6-440D-A89C-56D0F856C070}" destId="{5AB8E9DA-BC0C-4F5A-98FE-0A9C746DBC5F}" srcOrd="2" destOrd="0" presId="urn:microsoft.com/office/officeart/2008/layout/LinedList"/>
    <dgm:cxn modelId="{A568F318-CF50-46B7-A889-B4934A0E162F}" type="presParOf" srcId="{B5BDA3D0-E8C6-440D-A89C-56D0F856C070}" destId="{0BFBA695-606A-4844-BCA4-4C31581C85F9}" srcOrd="3" destOrd="0" presId="urn:microsoft.com/office/officeart/2008/layout/LinedList"/>
    <dgm:cxn modelId="{10BA3986-88DB-4B45-ABDD-E39ED1FC79EB}" type="presParOf" srcId="{0BFBA695-606A-4844-BCA4-4C31581C85F9}" destId="{D297C963-D51A-46A5-8E96-79E3A110883B}" srcOrd="0" destOrd="0" presId="urn:microsoft.com/office/officeart/2008/layout/LinedList"/>
    <dgm:cxn modelId="{11324557-C632-41F4-8BF2-5410E8BF344F}" type="presParOf" srcId="{0BFBA695-606A-4844-BCA4-4C31581C85F9}" destId="{B7ADD6EE-2639-4BA9-A32B-A31251F1825D}" srcOrd="1" destOrd="0" presId="urn:microsoft.com/office/officeart/2008/layout/LinedList"/>
    <dgm:cxn modelId="{603AA06A-6A79-46A0-88ED-CAFAC278CEB2}" type="presParOf" srcId="{B5BDA3D0-E8C6-440D-A89C-56D0F856C070}" destId="{5EAD567F-5E15-405F-A7B3-4851C7187325}" srcOrd="4" destOrd="0" presId="urn:microsoft.com/office/officeart/2008/layout/LinedList"/>
    <dgm:cxn modelId="{4EBB1D2E-52B8-4A0D-AACA-F5E296EE7E8E}" type="presParOf" srcId="{B5BDA3D0-E8C6-440D-A89C-56D0F856C070}" destId="{3160D730-D6A9-4564-B1F6-6387DF9CC095}" srcOrd="5" destOrd="0" presId="urn:microsoft.com/office/officeart/2008/layout/LinedList"/>
    <dgm:cxn modelId="{2E826D68-1A1D-4A7A-B07B-150E99A35843}" type="presParOf" srcId="{3160D730-D6A9-4564-B1F6-6387DF9CC095}" destId="{FFDB0628-8CAF-4CD4-A0DE-BB62376C0765}" srcOrd="0" destOrd="0" presId="urn:microsoft.com/office/officeart/2008/layout/LinedList"/>
    <dgm:cxn modelId="{74B87746-C7B2-4A7D-8CF8-A86CACADC3F1}" type="presParOf" srcId="{3160D730-D6A9-4564-B1F6-6387DF9CC095}" destId="{E90CE7BC-DD0E-445F-9CF6-9CDBDD2B3B2E}" srcOrd="1" destOrd="0" presId="urn:microsoft.com/office/officeart/2008/layout/LinedList"/>
    <dgm:cxn modelId="{57B8EE28-A855-4855-8B93-3BEF1F3FB207}" type="presParOf" srcId="{B5BDA3D0-E8C6-440D-A89C-56D0F856C070}" destId="{BBC67481-A239-463B-A740-A4FF37DEEE53}" srcOrd="6" destOrd="0" presId="urn:microsoft.com/office/officeart/2008/layout/LinedList"/>
    <dgm:cxn modelId="{30CAEADB-2255-45B3-B9C6-A2A72DD4DD3C}" type="presParOf" srcId="{B5BDA3D0-E8C6-440D-A89C-56D0F856C070}" destId="{D27EBB2D-A4FD-4007-81E3-D3425C31E7B7}" srcOrd="7" destOrd="0" presId="urn:microsoft.com/office/officeart/2008/layout/LinedList"/>
    <dgm:cxn modelId="{88950F2C-A55B-4BA0-92AE-C98A01001538}" type="presParOf" srcId="{D27EBB2D-A4FD-4007-81E3-D3425C31E7B7}" destId="{E98EA0AC-135D-4B41-974C-7F263BFBE20B}" srcOrd="0" destOrd="0" presId="urn:microsoft.com/office/officeart/2008/layout/LinedList"/>
    <dgm:cxn modelId="{CDE4ECA4-D119-4EDF-81C3-BD5A1FD35A9A}" type="presParOf" srcId="{D27EBB2D-A4FD-4007-81E3-D3425C31E7B7}" destId="{301D86FD-0A03-40F5-BA9F-9097B679D0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5793F-F7B8-4586-845A-A1629F12EEE0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7D290F7F-3FBF-4A5F-961E-CDA0FD32B6B9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動力來源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297FDEC-FE88-41B1-9018-1D5747BED2A8}" type="parTrans" cxnId="{6983BA9C-835E-46FE-90D4-0F80BE34F2B5}">
      <dgm:prSet/>
      <dgm:spPr/>
      <dgm:t>
        <a:bodyPr/>
        <a:lstStyle/>
        <a:p>
          <a:endParaRPr lang="zh-TW" altLang="en-US"/>
        </a:p>
      </dgm:t>
    </dgm:pt>
    <dgm:pt modelId="{0830C8B6-DEA9-4CA0-A4C1-207C8E95B453}" type="sibTrans" cxnId="{6983BA9C-835E-46FE-90D4-0F80BE34F2B5}">
      <dgm:prSet/>
      <dgm:spPr/>
      <dgm:t>
        <a:bodyPr/>
        <a:lstStyle/>
        <a:p>
          <a:endParaRPr lang="zh-TW" altLang="en-US"/>
        </a:p>
      </dgm:t>
    </dgm:pt>
    <dgm:pt modelId="{4696DB2C-9F45-42BE-9D3D-82F2D6FB6B2A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車床</a:t>
          </a:r>
        </a:p>
      </dgm:t>
    </dgm:pt>
    <dgm:pt modelId="{4A5246FD-09E7-4635-AC58-7F59D9C3EBDC}" type="parTrans" cxnId="{B72ACDAF-A77A-46C6-B7C9-9F8DB22B259F}">
      <dgm:prSet/>
      <dgm:spPr/>
      <dgm:t>
        <a:bodyPr/>
        <a:lstStyle/>
        <a:p>
          <a:endParaRPr lang="zh-TW" altLang="en-US"/>
        </a:p>
      </dgm:t>
    </dgm:pt>
    <dgm:pt modelId="{9262EA5A-3708-4BAA-8777-C34FAC9264F1}" type="sibTrans" cxnId="{B72ACDAF-A77A-46C6-B7C9-9F8DB22B259F}">
      <dgm:prSet/>
      <dgm:spPr/>
      <dgm:t>
        <a:bodyPr/>
        <a:lstStyle/>
        <a:p>
          <a:endParaRPr lang="zh-TW" altLang="en-US"/>
        </a:p>
      </dgm:t>
    </dgm:pt>
    <dgm:pt modelId="{15342B67-8108-44B9-AA6B-AC0E17C3D1E5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鑽床</a:t>
          </a:r>
        </a:p>
      </dgm:t>
    </dgm:pt>
    <dgm:pt modelId="{C18A09F6-D249-452B-93A7-7C837C355EA9}" type="parTrans" cxnId="{BE3D53F1-0510-4D5C-A894-AA602921A60F}">
      <dgm:prSet/>
      <dgm:spPr/>
      <dgm:t>
        <a:bodyPr/>
        <a:lstStyle/>
        <a:p>
          <a:endParaRPr lang="zh-TW" altLang="en-US"/>
        </a:p>
      </dgm:t>
    </dgm:pt>
    <dgm:pt modelId="{99D3AC07-FB38-4C58-84CB-758688369A8F}" type="sibTrans" cxnId="{BE3D53F1-0510-4D5C-A894-AA602921A60F}">
      <dgm:prSet/>
      <dgm:spPr/>
      <dgm:t>
        <a:bodyPr/>
        <a:lstStyle/>
        <a:p>
          <a:endParaRPr lang="zh-TW" altLang="en-US"/>
        </a:p>
      </dgm:t>
    </dgm:pt>
    <dgm:pt modelId="{77126F01-A18F-4B5D-92B7-F3F00221376F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磨床</a:t>
          </a:r>
        </a:p>
      </dgm:t>
    </dgm:pt>
    <dgm:pt modelId="{A9C0CA44-D979-4D0F-8A77-4903F0814EE7}" type="parTrans" cxnId="{92109CAA-E987-4A66-854D-5003B775D304}">
      <dgm:prSet/>
      <dgm:spPr/>
      <dgm:t>
        <a:bodyPr/>
        <a:lstStyle/>
        <a:p>
          <a:endParaRPr lang="zh-TW" altLang="en-US"/>
        </a:p>
      </dgm:t>
    </dgm:pt>
    <dgm:pt modelId="{E72AD419-313F-4F8C-AB44-5B4F62D41117}" type="sibTrans" cxnId="{92109CAA-E987-4A66-854D-5003B775D304}">
      <dgm:prSet/>
      <dgm:spPr/>
      <dgm:t>
        <a:bodyPr/>
        <a:lstStyle/>
        <a:p>
          <a:endParaRPr lang="zh-TW" altLang="en-US"/>
        </a:p>
      </dgm:t>
    </dgm:pt>
    <dgm:pt modelId="{8AC944E3-1653-4DF1-A8A7-61110E68FD0E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集塵過濾</a:t>
          </a:r>
        </a:p>
      </dgm:t>
    </dgm:pt>
    <dgm:pt modelId="{D13376DF-55EB-4E0B-A56D-1F24C252D8C3}" type="parTrans" cxnId="{D6F81252-9CC2-4A15-B8BA-3E05F6834866}">
      <dgm:prSet/>
      <dgm:spPr/>
      <dgm:t>
        <a:bodyPr/>
        <a:lstStyle/>
        <a:p>
          <a:endParaRPr lang="zh-TW" altLang="en-US"/>
        </a:p>
      </dgm:t>
    </dgm:pt>
    <dgm:pt modelId="{756A5265-F1CB-452E-8AC0-A400F65991E6}" type="sibTrans" cxnId="{D6F81252-9CC2-4A15-B8BA-3E05F6834866}">
      <dgm:prSet/>
      <dgm:spPr/>
      <dgm:t>
        <a:bodyPr/>
        <a:lstStyle/>
        <a:p>
          <a:endParaRPr lang="zh-TW" altLang="en-US"/>
        </a:p>
      </dgm:t>
    </dgm:pt>
    <dgm:pt modelId="{896EF11E-1AB6-4FC3-8B7A-0D3967096DD9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震動</a:t>
          </a:r>
        </a:p>
      </dgm:t>
    </dgm:pt>
    <dgm:pt modelId="{78B16EAA-08CF-4A82-A268-4CAE31B12E6D}" type="parTrans" cxnId="{DC734FFD-ADA8-4D8F-B4C9-E086E698EFAA}">
      <dgm:prSet/>
      <dgm:spPr/>
      <dgm:t>
        <a:bodyPr/>
        <a:lstStyle/>
        <a:p>
          <a:endParaRPr lang="zh-TW" altLang="en-US"/>
        </a:p>
      </dgm:t>
    </dgm:pt>
    <dgm:pt modelId="{2915A4E7-F2CF-45FC-BA50-FA23B79AD7B5}" type="sibTrans" cxnId="{DC734FFD-ADA8-4D8F-B4C9-E086E698EFAA}">
      <dgm:prSet/>
      <dgm:spPr/>
      <dgm:t>
        <a:bodyPr/>
        <a:lstStyle/>
        <a:p>
          <a:endParaRPr lang="zh-TW" altLang="en-US"/>
        </a:p>
      </dgm:t>
    </dgm:pt>
    <dgm:pt modelId="{2650DA3D-6C4C-4F7E-93FB-49DE51F23516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-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頂心同心度</a:t>
          </a:r>
        </a:p>
      </dgm:t>
    </dgm:pt>
    <dgm:pt modelId="{927EF981-27C2-4F97-87B5-CE26BA76AD21}" type="parTrans" cxnId="{0766E759-7D8E-4133-AD23-A453FAA8B939}">
      <dgm:prSet/>
      <dgm:spPr/>
      <dgm:t>
        <a:bodyPr/>
        <a:lstStyle/>
        <a:p>
          <a:endParaRPr lang="zh-TW" altLang="en-US"/>
        </a:p>
      </dgm:t>
    </dgm:pt>
    <dgm:pt modelId="{9A371A0F-91A5-45EE-B140-5CEB325C5ABD}" type="sibTrans" cxnId="{0766E759-7D8E-4133-AD23-A453FAA8B939}">
      <dgm:prSet/>
      <dgm:spPr/>
      <dgm:t>
        <a:bodyPr/>
        <a:lstStyle/>
        <a:p>
          <a:endParaRPr lang="zh-TW" altLang="en-US"/>
        </a:p>
      </dgm:t>
    </dgm:pt>
    <dgm:pt modelId="{6C1F1A0E-CD27-4B59-B6B6-61A77FC05F39}" type="asst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-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平台垂直度</a:t>
          </a:r>
        </a:p>
      </dgm:t>
    </dgm:pt>
    <dgm:pt modelId="{A4F57E83-F45C-41D7-8BB3-09048B288B31}" type="parTrans" cxnId="{4CABF506-57D5-4D64-A313-4433FF4432D9}">
      <dgm:prSet/>
      <dgm:spPr/>
      <dgm:t>
        <a:bodyPr/>
        <a:lstStyle/>
        <a:p>
          <a:endParaRPr lang="zh-TW" altLang="en-US"/>
        </a:p>
      </dgm:t>
    </dgm:pt>
    <dgm:pt modelId="{24FEC22D-E058-4F75-8FC2-4FAB13BC4DCD}" type="sibTrans" cxnId="{4CABF506-57D5-4D64-A313-4433FF4432D9}">
      <dgm:prSet/>
      <dgm:spPr/>
      <dgm:t>
        <a:bodyPr/>
        <a:lstStyle/>
        <a:p>
          <a:endParaRPr lang="zh-TW" altLang="en-US"/>
        </a:p>
      </dgm:t>
    </dgm:pt>
    <dgm:pt modelId="{632B7AFF-ECA0-4714-8DA6-EAC9066BCE1E}" type="pres">
      <dgm:prSet presAssocID="{FED5793F-F7B8-4586-845A-A1629F12EEE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F7EE08-94E5-439A-A022-761F55FD338D}" type="pres">
      <dgm:prSet presAssocID="{FED5793F-F7B8-4586-845A-A1629F12EEE0}" presName="hierFlow" presStyleCnt="0"/>
      <dgm:spPr/>
    </dgm:pt>
    <dgm:pt modelId="{6A5C10E1-466F-477E-AAC3-D2E489F67C01}" type="pres">
      <dgm:prSet presAssocID="{FED5793F-F7B8-4586-845A-A1629F12EEE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30EF4B1-ED70-4044-99FA-A1E6FFC3EBEF}" type="pres">
      <dgm:prSet presAssocID="{7D290F7F-3FBF-4A5F-961E-CDA0FD32B6B9}" presName="Name14" presStyleCnt="0"/>
      <dgm:spPr/>
    </dgm:pt>
    <dgm:pt modelId="{FD816C67-8B49-4E0E-9F5F-29D3E701A06E}" type="pres">
      <dgm:prSet presAssocID="{7D290F7F-3FBF-4A5F-961E-CDA0FD32B6B9}" presName="level1Shape" presStyleLbl="node0" presStyleIdx="0" presStyleCnt="1">
        <dgm:presLayoutVars>
          <dgm:chPref val="3"/>
        </dgm:presLayoutVars>
      </dgm:prSet>
      <dgm:spPr/>
    </dgm:pt>
    <dgm:pt modelId="{E189156B-4CA0-4271-9D23-200D84E38069}" type="pres">
      <dgm:prSet presAssocID="{7D290F7F-3FBF-4A5F-961E-CDA0FD32B6B9}" presName="hierChild2" presStyleCnt="0"/>
      <dgm:spPr/>
    </dgm:pt>
    <dgm:pt modelId="{E2E7F00E-7ED7-4DA3-80C7-EF99095901C3}" type="pres">
      <dgm:prSet presAssocID="{4A5246FD-09E7-4635-AC58-7F59D9C3EBDC}" presName="Name19" presStyleLbl="parChTrans1D2" presStyleIdx="0" presStyleCnt="3"/>
      <dgm:spPr/>
    </dgm:pt>
    <dgm:pt modelId="{651C86E9-037E-4520-BD51-4134BB50155C}" type="pres">
      <dgm:prSet presAssocID="{4696DB2C-9F45-42BE-9D3D-82F2D6FB6B2A}" presName="Name21" presStyleCnt="0"/>
      <dgm:spPr/>
    </dgm:pt>
    <dgm:pt modelId="{2C4F2FEF-D270-4414-B97A-7FDF5DB112EA}" type="pres">
      <dgm:prSet presAssocID="{4696DB2C-9F45-42BE-9D3D-82F2D6FB6B2A}" presName="level2Shape" presStyleLbl="asst1" presStyleIdx="0" presStyleCnt="7"/>
      <dgm:spPr/>
    </dgm:pt>
    <dgm:pt modelId="{BA745CE2-F0D7-4896-BD93-162CAA7C8BAC}" type="pres">
      <dgm:prSet presAssocID="{4696DB2C-9F45-42BE-9D3D-82F2D6FB6B2A}" presName="hierChild3" presStyleCnt="0"/>
      <dgm:spPr/>
    </dgm:pt>
    <dgm:pt modelId="{38FCCB08-7441-4819-8C0E-37C6B409CB60}" type="pres">
      <dgm:prSet presAssocID="{78B16EAA-08CF-4A82-A268-4CAE31B12E6D}" presName="Name19" presStyleLbl="parChTrans1D3" presStyleIdx="0" presStyleCnt="4"/>
      <dgm:spPr/>
    </dgm:pt>
    <dgm:pt modelId="{1E9AA858-D28D-49A7-8BAB-B87F488785D7}" type="pres">
      <dgm:prSet presAssocID="{896EF11E-1AB6-4FC3-8B7A-0D3967096DD9}" presName="Name21" presStyleCnt="0"/>
      <dgm:spPr/>
    </dgm:pt>
    <dgm:pt modelId="{571AFBC5-E3CD-4EDB-9279-60F4864BD50D}" type="pres">
      <dgm:prSet presAssocID="{896EF11E-1AB6-4FC3-8B7A-0D3967096DD9}" presName="level2Shape" presStyleLbl="asst1" presStyleIdx="1" presStyleCnt="7"/>
      <dgm:spPr/>
    </dgm:pt>
    <dgm:pt modelId="{DB629445-58A9-48FB-B04B-7B080CEBE4F3}" type="pres">
      <dgm:prSet presAssocID="{896EF11E-1AB6-4FC3-8B7A-0D3967096DD9}" presName="hierChild3" presStyleCnt="0"/>
      <dgm:spPr/>
    </dgm:pt>
    <dgm:pt modelId="{471BEEF4-9377-444A-AFA1-5B3E3A0F4107}" type="pres">
      <dgm:prSet presAssocID="{927EF981-27C2-4F97-87B5-CE26BA76AD21}" presName="Name19" presStyleLbl="parChTrans1D3" presStyleIdx="1" presStyleCnt="4"/>
      <dgm:spPr/>
    </dgm:pt>
    <dgm:pt modelId="{7FB03405-D1D7-4F8D-B7A5-55BF8DB035B7}" type="pres">
      <dgm:prSet presAssocID="{2650DA3D-6C4C-4F7E-93FB-49DE51F23516}" presName="Name21" presStyleCnt="0"/>
      <dgm:spPr/>
    </dgm:pt>
    <dgm:pt modelId="{02720BE2-E2F0-431D-ABBA-E88BE4553506}" type="pres">
      <dgm:prSet presAssocID="{2650DA3D-6C4C-4F7E-93FB-49DE51F23516}" presName="level2Shape" presStyleLbl="asst1" presStyleIdx="2" presStyleCnt="7"/>
      <dgm:spPr/>
    </dgm:pt>
    <dgm:pt modelId="{C7E1C3ED-07E5-4A65-8D02-D354E3D7305F}" type="pres">
      <dgm:prSet presAssocID="{2650DA3D-6C4C-4F7E-93FB-49DE51F23516}" presName="hierChild3" presStyleCnt="0"/>
      <dgm:spPr/>
    </dgm:pt>
    <dgm:pt modelId="{0D1CB890-7A98-437F-8084-A9AF30E5CC55}" type="pres">
      <dgm:prSet presAssocID="{C18A09F6-D249-452B-93A7-7C837C355EA9}" presName="Name19" presStyleLbl="parChTrans1D2" presStyleIdx="1" presStyleCnt="3"/>
      <dgm:spPr/>
    </dgm:pt>
    <dgm:pt modelId="{257E2C17-6F8D-42AF-9DD6-51312B6CEB59}" type="pres">
      <dgm:prSet presAssocID="{15342B67-8108-44B9-AA6B-AC0E17C3D1E5}" presName="Name21" presStyleCnt="0"/>
      <dgm:spPr/>
    </dgm:pt>
    <dgm:pt modelId="{0901A8E9-902B-45B3-B398-4AFF29A98C45}" type="pres">
      <dgm:prSet presAssocID="{15342B67-8108-44B9-AA6B-AC0E17C3D1E5}" presName="level2Shape" presStyleLbl="asst1" presStyleIdx="3" presStyleCnt="7"/>
      <dgm:spPr/>
    </dgm:pt>
    <dgm:pt modelId="{8AA85E3D-2DB1-48AD-B4AD-4580DC07A9A7}" type="pres">
      <dgm:prSet presAssocID="{15342B67-8108-44B9-AA6B-AC0E17C3D1E5}" presName="hierChild3" presStyleCnt="0"/>
      <dgm:spPr/>
    </dgm:pt>
    <dgm:pt modelId="{AFB1AAF0-B565-403C-95A9-807C92A820CC}" type="pres">
      <dgm:prSet presAssocID="{A4F57E83-F45C-41D7-8BB3-09048B288B31}" presName="Name19" presStyleLbl="parChTrans1D3" presStyleIdx="2" presStyleCnt="4"/>
      <dgm:spPr/>
    </dgm:pt>
    <dgm:pt modelId="{87B8CF5A-AA4B-4DFB-B00E-D0733C90D6BF}" type="pres">
      <dgm:prSet presAssocID="{6C1F1A0E-CD27-4B59-B6B6-61A77FC05F39}" presName="Name21" presStyleCnt="0"/>
      <dgm:spPr/>
    </dgm:pt>
    <dgm:pt modelId="{BF70DD3C-1815-45E8-B86B-F646CB429513}" type="pres">
      <dgm:prSet presAssocID="{6C1F1A0E-CD27-4B59-B6B6-61A77FC05F39}" presName="level2Shape" presStyleLbl="asst1" presStyleIdx="4" presStyleCnt="7"/>
      <dgm:spPr/>
    </dgm:pt>
    <dgm:pt modelId="{B3D4198F-818D-4FD2-8C03-ABF38FA1490A}" type="pres">
      <dgm:prSet presAssocID="{6C1F1A0E-CD27-4B59-B6B6-61A77FC05F39}" presName="hierChild3" presStyleCnt="0"/>
      <dgm:spPr/>
    </dgm:pt>
    <dgm:pt modelId="{B66009D4-ADAC-4BA6-A702-C2CA3E5E8DD0}" type="pres">
      <dgm:prSet presAssocID="{A9C0CA44-D979-4D0F-8A77-4903F0814EE7}" presName="Name19" presStyleLbl="parChTrans1D2" presStyleIdx="2" presStyleCnt="3"/>
      <dgm:spPr/>
    </dgm:pt>
    <dgm:pt modelId="{F13BDFA7-2883-4FB1-B1D9-7E6BB9206E36}" type="pres">
      <dgm:prSet presAssocID="{77126F01-A18F-4B5D-92B7-F3F00221376F}" presName="Name21" presStyleCnt="0"/>
      <dgm:spPr/>
    </dgm:pt>
    <dgm:pt modelId="{584DDBBE-0E2A-4A72-B736-E8FA02AAEE26}" type="pres">
      <dgm:prSet presAssocID="{77126F01-A18F-4B5D-92B7-F3F00221376F}" presName="level2Shape" presStyleLbl="asst1" presStyleIdx="5" presStyleCnt="7"/>
      <dgm:spPr/>
    </dgm:pt>
    <dgm:pt modelId="{C189DBBB-5775-49E5-98DE-797E4C306780}" type="pres">
      <dgm:prSet presAssocID="{77126F01-A18F-4B5D-92B7-F3F00221376F}" presName="hierChild3" presStyleCnt="0"/>
      <dgm:spPr/>
    </dgm:pt>
    <dgm:pt modelId="{B5CA6FEF-6D15-413D-8D9C-7971D113274B}" type="pres">
      <dgm:prSet presAssocID="{D13376DF-55EB-4E0B-A56D-1F24C252D8C3}" presName="Name19" presStyleLbl="parChTrans1D3" presStyleIdx="3" presStyleCnt="4"/>
      <dgm:spPr/>
    </dgm:pt>
    <dgm:pt modelId="{15170AD2-00E1-4B76-8BF8-D7DD213F8A35}" type="pres">
      <dgm:prSet presAssocID="{8AC944E3-1653-4DF1-A8A7-61110E68FD0E}" presName="Name21" presStyleCnt="0"/>
      <dgm:spPr/>
    </dgm:pt>
    <dgm:pt modelId="{A32B5E7D-E94A-4246-B485-A6559BDE989A}" type="pres">
      <dgm:prSet presAssocID="{8AC944E3-1653-4DF1-A8A7-61110E68FD0E}" presName="level2Shape" presStyleLbl="asst1" presStyleIdx="6" presStyleCnt="7"/>
      <dgm:spPr/>
    </dgm:pt>
    <dgm:pt modelId="{104701FC-AFAB-4366-BEBC-4020CCDCF618}" type="pres">
      <dgm:prSet presAssocID="{8AC944E3-1653-4DF1-A8A7-61110E68FD0E}" presName="hierChild3" presStyleCnt="0"/>
      <dgm:spPr/>
    </dgm:pt>
    <dgm:pt modelId="{3CE41356-6C08-4C47-A328-49B3E6383E43}" type="pres">
      <dgm:prSet presAssocID="{FED5793F-F7B8-4586-845A-A1629F12EEE0}" presName="bgShapesFlow" presStyleCnt="0"/>
      <dgm:spPr/>
    </dgm:pt>
  </dgm:ptLst>
  <dgm:cxnLst>
    <dgm:cxn modelId="{80ABA102-9D16-4630-A1C1-AF49FA901B06}" type="presOf" srcId="{927EF981-27C2-4F97-87B5-CE26BA76AD21}" destId="{471BEEF4-9377-444A-AFA1-5B3E3A0F4107}" srcOrd="0" destOrd="0" presId="urn:microsoft.com/office/officeart/2005/8/layout/hierarchy6"/>
    <dgm:cxn modelId="{4CABF506-57D5-4D64-A313-4433FF4432D9}" srcId="{15342B67-8108-44B9-AA6B-AC0E17C3D1E5}" destId="{6C1F1A0E-CD27-4B59-B6B6-61A77FC05F39}" srcOrd="0" destOrd="0" parTransId="{A4F57E83-F45C-41D7-8BB3-09048B288B31}" sibTransId="{24FEC22D-E058-4F75-8FC2-4FAB13BC4DCD}"/>
    <dgm:cxn modelId="{83BBB00F-8B8D-484D-B46F-BACFBB5F4DB0}" type="presOf" srcId="{A9C0CA44-D979-4D0F-8A77-4903F0814EE7}" destId="{B66009D4-ADAC-4BA6-A702-C2CA3E5E8DD0}" srcOrd="0" destOrd="0" presId="urn:microsoft.com/office/officeart/2005/8/layout/hierarchy6"/>
    <dgm:cxn modelId="{7C03B91D-7304-4353-9ED1-291D1C92CE45}" type="presOf" srcId="{D13376DF-55EB-4E0B-A56D-1F24C252D8C3}" destId="{B5CA6FEF-6D15-413D-8D9C-7971D113274B}" srcOrd="0" destOrd="0" presId="urn:microsoft.com/office/officeart/2005/8/layout/hierarchy6"/>
    <dgm:cxn modelId="{6DFB722B-80CA-4630-9D39-54C0CDC2DEFB}" type="presOf" srcId="{A4F57E83-F45C-41D7-8BB3-09048B288B31}" destId="{AFB1AAF0-B565-403C-95A9-807C92A820CC}" srcOrd="0" destOrd="0" presId="urn:microsoft.com/office/officeart/2005/8/layout/hierarchy6"/>
    <dgm:cxn modelId="{AE4C0963-BC94-4628-9569-C67AB127769D}" type="presOf" srcId="{2650DA3D-6C4C-4F7E-93FB-49DE51F23516}" destId="{02720BE2-E2F0-431D-ABBA-E88BE4553506}" srcOrd="0" destOrd="0" presId="urn:microsoft.com/office/officeart/2005/8/layout/hierarchy6"/>
    <dgm:cxn modelId="{D6F81252-9CC2-4A15-B8BA-3E05F6834866}" srcId="{77126F01-A18F-4B5D-92B7-F3F00221376F}" destId="{8AC944E3-1653-4DF1-A8A7-61110E68FD0E}" srcOrd="0" destOrd="0" parTransId="{D13376DF-55EB-4E0B-A56D-1F24C252D8C3}" sibTransId="{756A5265-F1CB-452E-8AC0-A400F65991E6}"/>
    <dgm:cxn modelId="{0766E759-7D8E-4133-AD23-A453FAA8B939}" srcId="{4696DB2C-9F45-42BE-9D3D-82F2D6FB6B2A}" destId="{2650DA3D-6C4C-4F7E-93FB-49DE51F23516}" srcOrd="1" destOrd="0" parTransId="{927EF981-27C2-4F97-87B5-CE26BA76AD21}" sibTransId="{9A371A0F-91A5-45EE-B140-5CEB325C5ABD}"/>
    <dgm:cxn modelId="{3EE8FA85-99BE-49FF-AA7F-0816A8415131}" type="presOf" srcId="{C18A09F6-D249-452B-93A7-7C837C355EA9}" destId="{0D1CB890-7A98-437F-8084-A9AF30E5CC55}" srcOrd="0" destOrd="0" presId="urn:microsoft.com/office/officeart/2005/8/layout/hierarchy6"/>
    <dgm:cxn modelId="{D1EAB889-D9DC-4777-99B4-15165C9994D9}" type="presOf" srcId="{4A5246FD-09E7-4635-AC58-7F59D9C3EBDC}" destId="{E2E7F00E-7ED7-4DA3-80C7-EF99095901C3}" srcOrd="0" destOrd="0" presId="urn:microsoft.com/office/officeart/2005/8/layout/hierarchy6"/>
    <dgm:cxn modelId="{25F2388D-E74C-4AC2-AA73-E5E27D5E01F9}" type="presOf" srcId="{FED5793F-F7B8-4586-845A-A1629F12EEE0}" destId="{632B7AFF-ECA0-4714-8DA6-EAC9066BCE1E}" srcOrd="0" destOrd="0" presId="urn:microsoft.com/office/officeart/2005/8/layout/hierarchy6"/>
    <dgm:cxn modelId="{8A819E90-84B7-41A5-B281-04BBDA6707B2}" type="presOf" srcId="{77126F01-A18F-4B5D-92B7-F3F00221376F}" destId="{584DDBBE-0E2A-4A72-B736-E8FA02AAEE26}" srcOrd="0" destOrd="0" presId="urn:microsoft.com/office/officeart/2005/8/layout/hierarchy6"/>
    <dgm:cxn modelId="{6983BA9C-835E-46FE-90D4-0F80BE34F2B5}" srcId="{FED5793F-F7B8-4586-845A-A1629F12EEE0}" destId="{7D290F7F-3FBF-4A5F-961E-CDA0FD32B6B9}" srcOrd="0" destOrd="0" parTransId="{3297FDEC-FE88-41B1-9018-1D5747BED2A8}" sibTransId="{0830C8B6-DEA9-4CA0-A4C1-207C8E95B453}"/>
    <dgm:cxn modelId="{92109CAA-E987-4A66-854D-5003B775D304}" srcId="{7D290F7F-3FBF-4A5F-961E-CDA0FD32B6B9}" destId="{77126F01-A18F-4B5D-92B7-F3F00221376F}" srcOrd="2" destOrd="0" parTransId="{A9C0CA44-D979-4D0F-8A77-4903F0814EE7}" sibTransId="{E72AD419-313F-4F8C-AB44-5B4F62D41117}"/>
    <dgm:cxn modelId="{B72ACDAF-A77A-46C6-B7C9-9F8DB22B259F}" srcId="{7D290F7F-3FBF-4A5F-961E-CDA0FD32B6B9}" destId="{4696DB2C-9F45-42BE-9D3D-82F2D6FB6B2A}" srcOrd="0" destOrd="0" parTransId="{4A5246FD-09E7-4635-AC58-7F59D9C3EBDC}" sibTransId="{9262EA5A-3708-4BAA-8777-C34FAC9264F1}"/>
    <dgm:cxn modelId="{D7F4CBB6-2925-4FE6-A95B-9063152E8CC4}" type="presOf" srcId="{4696DB2C-9F45-42BE-9D3D-82F2D6FB6B2A}" destId="{2C4F2FEF-D270-4414-B97A-7FDF5DB112EA}" srcOrd="0" destOrd="0" presId="urn:microsoft.com/office/officeart/2005/8/layout/hierarchy6"/>
    <dgm:cxn modelId="{F85427BB-F72E-4E65-93B8-71ED06CA4A21}" type="presOf" srcId="{896EF11E-1AB6-4FC3-8B7A-0D3967096DD9}" destId="{571AFBC5-E3CD-4EDB-9279-60F4864BD50D}" srcOrd="0" destOrd="0" presId="urn:microsoft.com/office/officeart/2005/8/layout/hierarchy6"/>
    <dgm:cxn modelId="{F61E22C8-D581-457C-AE22-BA1106CB8824}" type="presOf" srcId="{7D290F7F-3FBF-4A5F-961E-CDA0FD32B6B9}" destId="{FD816C67-8B49-4E0E-9F5F-29D3E701A06E}" srcOrd="0" destOrd="0" presId="urn:microsoft.com/office/officeart/2005/8/layout/hierarchy6"/>
    <dgm:cxn modelId="{F58E65C9-93AD-4DF0-81C2-CFF790B12D1D}" type="presOf" srcId="{15342B67-8108-44B9-AA6B-AC0E17C3D1E5}" destId="{0901A8E9-902B-45B3-B398-4AFF29A98C45}" srcOrd="0" destOrd="0" presId="urn:microsoft.com/office/officeart/2005/8/layout/hierarchy6"/>
    <dgm:cxn modelId="{F833E9D3-FD0F-48F6-B693-447BA83697D9}" type="presOf" srcId="{78B16EAA-08CF-4A82-A268-4CAE31B12E6D}" destId="{38FCCB08-7441-4819-8C0E-37C6B409CB60}" srcOrd="0" destOrd="0" presId="urn:microsoft.com/office/officeart/2005/8/layout/hierarchy6"/>
    <dgm:cxn modelId="{9EDA96ED-AA59-4437-AE36-5B3EC8B1FA74}" type="presOf" srcId="{8AC944E3-1653-4DF1-A8A7-61110E68FD0E}" destId="{A32B5E7D-E94A-4246-B485-A6559BDE989A}" srcOrd="0" destOrd="0" presId="urn:microsoft.com/office/officeart/2005/8/layout/hierarchy6"/>
    <dgm:cxn modelId="{9CC614F0-A856-4322-AAD9-56A18E2B7968}" type="presOf" srcId="{6C1F1A0E-CD27-4B59-B6B6-61A77FC05F39}" destId="{BF70DD3C-1815-45E8-B86B-F646CB429513}" srcOrd="0" destOrd="0" presId="urn:microsoft.com/office/officeart/2005/8/layout/hierarchy6"/>
    <dgm:cxn modelId="{BE3D53F1-0510-4D5C-A894-AA602921A60F}" srcId="{7D290F7F-3FBF-4A5F-961E-CDA0FD32B6B9}" destId="{15342B67-8108-44B9-AA6B-AC0E17C3D1E5}" srcOrd="1" destOrd="0" parTransId="{C18A09F6-D249-452B-93A7-7C837C355EA9}" sibTransId="{99D3AC07-FB38-4C58-84CB-758688369A8F}"/>
    <dgm:cxn modelId="{DC734FFD-ADA8-4D8F-B4C9-E086E698EFAA}" srcId="{4696DB2C-9F45-42BE-9D3D-82F2D6FB6B2A}" destId="{896EF11E-1AB6-4FC3-8B7A-0D3967096DD9}" srcOrd="0" destOrd="0" parTransId="{78B16EAA-08CF-4A82-A268-4CAE31B12E6D}" sibTransId="{2915A4E7-F2CF-45FC-BA50-FA23B79AD7B5}"/>
    <dgm:cxn modelId="{9813569A-3873-40E3-B5A2-8910B3E85A1F}" type="presParOf" srcId="{632B7AFF-ECA0-4714-8DA6-EAC9066BCE1E}" destId="{FEF7EE08-94E5-439A-A022-761F55FD338D}" srcOrd="0" destOrd="0" presId="urn:microsoft.com/office/officeart/2005/8/layout/hierarchy6"/>
    <dgm:cxn modelId="{907EB433-3ADD-45B6-BFCE-E7152363116E}" type="presParOf" srcId="{FEF7EE08-94E5-439A-A022-761F55FD338D}" destId="{6A5C10E1-466F-477E-AAC3-D2E489F67C01}" srcOrd="0" destOrd="0" presId="urn:microsoft.com/office/officeart/2005/8/layout/hierarchy6"/>
    <dgm:cxn modelId="{69390084-41DE-4751-B5CE-50A00CE1A7BC}" type="presParOf" srcId="{6A5C10E1-466F-477E-AAC3-D2E489F67C01}" destId="{C30EF4B1-ED70-4044-99FA-A1E6FFC3EBEF}" srcOrd="0" destOrd="0" presId="urn:microsoft.com/office/officeart/2005/8/layout/hierarchy6"/>
    <dgm:cxn modelId="{66FCB88A-1E4C-458B-B756-5AF9CA014056}" type="presParOf" srcId="{C30EF4B1-ED70-4044-99FA-A1E6FFC3EBEF}" destId="{FD816C67-8B49-4E0E-9F5F-29D3E701A06E}" srcOrd="0" destOrd="0" presId="urn:microsoft.com/office/officeart/2005/8/layout/hierarchy6"/>
    <dgm:cxn modelId="{1A41151B-6CC8-4956-B800-4864D536093E}" type="presParOf" srcId="{C30EF4B1-ED70-4044-99FA-A1E6FFC3EBEF}" destId="{E189156B-4CA0-4271-9D23-200D84E38069}" srcOrd="1" destOrd="0" presId="urn:microsoft.com/office/officeart/2005/8/layout/hierarchy6"/>
    <dgm:cxn modelId="{12FA65C0-92E3-4ABD-9D35-E1B982373012}" type="presParOf" srcId="{E189156B-4CA0-4271-9D23-200D84E38069}" destId="{E2E7F00E-7ED7-4DA3-80C7-EF99095901C3}" srcOrd="0" destOrd="0" presId="urn:microsoft.com/office/officeart/2005/8/layout/hierarchy6"/>
    <dgm:cxn modelId="{7689E64B-ACEE-4D49-9F23-A9E04EFACA57}" type="presParOf" srcId="{E189156B-4CA0-4271-9D23-200D84E38069}" destId="{651C86E9-037E-4520-BD51-4134BB50155C}" srcOrd="1" destOrd="0" presId="urn:microsoft.com/office/officeart/2005/8/layout/hierarchy6"/>
    <dgm:cxn modelId="{3D344E6D-567F-4F44-829F-182F789FBC0B}" type="presParOf" srcId="{651C86E9-037E-4520-BD51-4134BB50155C}" destId="{2C4F2FEF-D270-4414-B97A-7FDF5DB112EA}" srcOrd="0" destOrd="0" presId="urn:microsoft.com/office/officeart/2005/8/layout/hierarchy6"/>
    <dgm:cxn modelId="{B2601901-E817-41F2-91AD-0AC017E427E7}" type="presParOf" srcId="{651C86E9-037E-4520-BD51-4134BB50155C}" destId="{BA745CE2-F0D7-4896-BD93-162CAA7C8BAC}" srcOrd="1" destOrd="0" presId="urn:microsoft.com/office/officeart/2005/8/layout/hierarchy6"/>
    <dgm:cxn modelId="{ADC2A910-65D3-4F19-84BA-74C71E746226}" type="presParOf" srcId="{BA745CE2-F0D7-4896-BD93-162CAA7C8BAC}" destId="{38FCCB08-7441-4819-8C0E-37C6B409CB60}" srcOrd="0" destOrd="0" presId="urn:microsoft.com/office/officeart/2005/8/layout/hierarchy6"/>
    <dgm:cxn modelId="{D7FC69EF-BBE4-497A-B1BD-40760FCB5A8C}" type="presParOf" srcId="{BA745CE2-F0D7-4896-BD93-162CAA7C8BAC}" destId="{1E9AA858-D28D-49A7-8BAB-B87F488785D7}" srcOrd="1" destOrd="0" presId="urn:microsoft.com/office/officeart/2005/8/layout/hierarchy6"/>
    <dgm:cxn modelId="{3C79CACD-2A76-4FFD-8B00-B649CB701349}" type="presParOf" srcId="{1E9AA858-D28D-49A7-8BAB-B87F488785D7}" destId="{571AFBC5-E3CD-4EDB-9279-60F4864BD50D}" srcOrd="0" destOrd="0" presId="urn:microsoft.com/office/officeart/2005/8/layout/hierarchy6"/>
    <dgm:cxn modelId="{8CAC1679-2829-4373-AB74-99B2074C8384}" type="presParOf" srcId="{1E9AA858-D28D-49A7-8BAB-B87F488785D7}" destId="{DB629445-58A9-48FB-B04B-7B080CEBE4F3}" srcOrd="1" destOrd="0" presId="urn:microsoft.com/office/officeart/2005/8/layout/hierarchy6"/>
    <dgm:cxn modelId="{67E6A767-D6F4-461F-B509-C9CD02D44BB1}" type="presParOf" srcId="{BA745CE2-F0D7-4896-BD93-162CAA7C8BAC}" destId="{471BEEF4-9377-444A-AFA1-5B3E3A0F4107}" srcOrd="2" destOrd="0" presId="urn:microsoft.com/office/officeart/2005/8/layout/hierarchy6"/>
    <dgm:cxn modelId="{061CD0CF-1B4E-492D-84E8-54C26D847771}" type="presParOf" srcId="{BA745CE2-F0D7-4896-BD93-162CAA7C8BAC}" destId="{7FB03405-D1D7-4F8D-B7A5-55BF8DB035B7}" srcOrd="3" destOrd="0" presId="urn:microsoft.com/office/officeart/2005/8/layout/hierarchy6"/>
    <dgm:cxn modelId="{0C7FE8A3-4AF9-4AA0-B532-6A2EC8545D3E}" type="presParOf" srcId="{7FB03405-D1D7-4F8D-B7A5-55BF8DB035B7}" destId="{02720BE2-E2F0-431D-ABBA-E88BE4553506}" srcOrd="0" destOrd="0" presId="urn:microsoft.com/office/officeart/2005/8/layout/hierarchy6"/>
    <dgm:cxn modelId="{57768231-A648-4184-9D9C-7A85DE415F2D}" type="presParOf" srcId="{7FB03405-D1D7-4F8D-B7A5-55BF8DB035B7}" destId="{C7E1C3ED-07E5-4A65-8D02-D354E3D7305F}" srcOrd="1" destOrd="0" presId="urn:microsoft.com/office/officeart/2005/8/layout/hierarchy6"/>
    <dgm:cxn modelId="{A98437DF-CDAD-4F45-B236-B920E59801C8}" type="presParOf" srcId="{E189156B-4CA0-4271-9D23-200D84E38069}" destId="{0D1CB890-7A98-437F-8084-A9AF30E5CC55}" srcOrd="2" destOrd="0" presId="urn:microsoft.com/office/officeart/2005/8/layout/hierarchy6"/>
    <dgm:cxn modelId="{02C1C0C1-A5F4-46D4-BEC5-0B03CC9CA1C3}" type="presParOf" srcId="{E189156B-4CA0-4271-9D23-200D84E38069}" destId="{257E2C17-6F8D-42AF-9DD6-51312B6CEB59}" srcOrd="3" destOrd="0" presId="urn:microsoft.com/office/officeart/2005/8/layout/hierarchy6"/>
    <dgm:cxn modelId="{5AF42C53-3410-4414-817C-FA9FFD6CCD65}" type="presParOf" srcId="{257E2C17-6F8D-42AF-9DD6-51312B6CEB59}" destId="{0901A8E9-902B-45B3-B398-4AFF29A98C45}" srcOrd="0" destOrd="0" presId="urn:microsoft.com/office/officeart/2005/8/layout/hierarchy6"/>
    <dgm:cxn modelId="{C5C6A123-1F1C-4B15-A8EF-5FD2BF2BADAB}" type="presParOf" srcId="{257E2C17-6F8D-42AF-9DD6-51312B6CEB59}" destId="{8AA85E3D-2DB1-48AD-B4AD-4580DC07A9A7}" srcOrd="1" destOrd="0" presId="urn:microsoft.com/office/officeart/2005/8/layout/hierarchy6"/>
    <dgm:cxn modelId="{F7A306CC-3777-42FB-BE86-3B1527438B23}" type="presParOf" srcId="{8AA85E3D-2DB1-48AD-B4AD-4580DC07A9A7}" destId="{AFB1AAF0-B565-403C-95A9-807C92A820CC}" srcOrd="0" destOrd="0" presId="urn:microsoft.com/office/officeart/2005/8/layout/hierarchy6"/>
    <dgm:cxn modelId="{146AD99D-81D4-4F47-BF52-BE33CF2B87CD}" type="presParOf" srcId="{8AA85E3D-2DB1-48AD-B4AD-4580DC07A9A7}" destId="{87B8CF5A-AA4B-4DFB-B00E-D0733C90D6BF}" srcOrd="1" destOrd="0" presId="urn:microsoft.com/office/officeart/2005/8/layout/hierarchy6"/>
    <dgm:cxn modelId="{4254E3BC-5CF5-4FFD-8292-73704EE5E0E5}" type="presParOf" srcId="{87B8CF5A-AA4B-4DFB-B00E-D0733C90D6BF}" destId="{BF70DD3C-1815-45E8-B86B-F646CB429513}" srcOrd="0" destOrd="0" presId="urn:microsoft.com/office/officeart/2005/8/layout/hierarchy6"/>
    <dgm:cxn modelId="{4B20C789-97D4-44C2-95ED-9F2D84560CC2}" type="presParOf" srcId="{87B8CF5A-AA4B-4DFB-B00E-D0733C90D6BF}" destId="{B3D4198F-818D-4FD2-8C03-ABF38FA1490A}" srcOrd="1" destOrd="0" presId="urn:microsoft.com/office/officeart/2005/8/layout/hierarchy6"/>
    <dgm:cxn modelId="{B3F68F46-24D1-4E5D-AD8F-453B8CB06DD1}" type="presParOf" srcId="{E189156B-4CA0-4271-9D23-200D84E38069}" destId="{B66009D4-ADAC-4BA6-A702-C2CA3E5E8DD0}" srcOrd="4" destOrd="0" presId="urn:microsoft.com/office/officeart/2005/8/layout/hierarchy6"/>
    <dgm:cxn modelId="{98D555CB-0F6E-4906-84AA-6FAC278839A6}" type="presParOf" srcId="{E189156B-4CA0-4271-9D23-200D84E38069}" destId="{F13BDFA7-2883-4FB1-B1D9-7E6BB9206E36}" srcOrd="5" destOrd="0" presId="urn:microsoft.com/office/officeart/2005/8/layout/hierarchy6"/>
    <dgm:cxn modelId="{27DFE34A-82FC-4AD1-A63C-2183C7139DD6}" type="presParOf" srcId="{F13BDFA7-2883-4FB1-B1D9-7E6BB9206E36}" destId="{584DDBBE-0E2A-4A72-B736-E8FA02AAEE26}" srcOrd="0" destOrd="0" presId="urn:microsoft.com/office/officeart/2005/8/layout/hierarchy6"/>
    <dgm:cxn modelId="{A61A44D5-3115-4562-B12D-4044D544500B}" type="presParOf" srcId="{F13BDFA7-2883-4FB1-B1D9-7E6BB9206E36}" destId="{C189DBBB-5775-49E5-98DE-797E4C306780}" srcOrd="1" destOrd="0" presId="urn:microsoft.com/office/officeart/2005/8/layout/hierarchy6"/>
    <dgm:cxn modelId="{0686AAB2-44F5-448E-862C-230B24BA30E6}" type="presParOf" srcId="{C189DBBB-5775-49E5-98DE-797E4C306780}" destId="{B5CA6FEF-6D15-413D-8D9C-7971D113274B}" srcOrd="0" destOrd="0" presId="urn:microsoft.com/office/officeart/2005/8/layout/hierarchy6"/>
    <dgm:cxn modelId="{99D18392-6ABD-40DD-B4EB-5EB467E0E048}" type="presParOf" srcId="{C189DBBB-5775-49E5-98DE-797E4C306780}" destId="{15170AD2-00E1-4B76-8BF8-D7DD213F8A35}" srcOrd="1" destOrd="0" presId="urn:microsoft.com/office/officeart/2005/8/layout/hierarchy6"/>
    <dgm:cxn modelId="{EA271CF4-AEE4-4264-BC7C-E25AA775DF7F}" type="presParOf" srcId="{15170AD2-00E1-4B76-8BF8-D7DD213F8A35}" destId="{A32B5E7D-E94A-4246-B485-A6559BDE989A}" srcOrd="0" destOrd="0" presId="urn:microsoft.com/office/officeart/2005/8/layout/hierarchy6"/>
    <dgm:cxn modelId="{D5B4E555-9B1E-42DD-8228-5CA774D95147}" type="presParOf" srcId="{15170AD2-00E1-4B76-8BF8-D7DD213F8A35}" destId="{104701FC-AFAB-4366-BEBC-4020CCDCF618}" srcOrd="1" destOrd="0" presId="urn:microsoft.com/office/officeart/2005/8/layout/hierarchy6"/>
    <dgm:cxn modelId="{A4E34A9B-95A6-4258-A60C-FB7F573E9717}" type="presParOf" srcId="{632B7AFF-ECA0-4714-8DA6-EAC9066BCE1E}" destId="{3CE41356-6C08-4C47-A328-49B3E6383E4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C8950C-FA08-4545-A521-28CFE2438BDF}" type="doc">
      <dgm:prSet loTypeId="urn:microsoft.com/office/officeart/2005/8/layout/funnel1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30CAF128-9F55-49FD-A94A-0CA6E2BBB68E}">
      <dgm:prSet phldrT="[文字]" custT="1"/>
      <dgm:spPr/>
      <dgm:t>
        <a:bodyPr/>
        <a:lstStyle/>
        <a:p>
          <a:r>
            <a:rPr lang="en-US" altLang="zh-TW" sz="1200" b="1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Working Machine</a:t>
          </a:r>
          <a:endParaRPr lang="zh-TW" altLang="en-US" sz="1200" b="1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gm:t>
    </dgm:pt>
    <dgm:pt modelId="{B21D376D-8F8D-46C2-ABD5-E788D1125038}" type="parTrans" cxnId="{1FF33C83-EDBE-496B-8D80-6290E10D79C3}">
      <dgm:prSet/>
      <dgm:spPr/>
      <dgm:t>
        <a:bodyPr/>
        <a:lstStyle/>
        <a:p>
          <a:endParaRPr lang="zh-TW" altLang="en-US"/>
        </a:p>
      </dgm:t>
    </dgm:pt>
    <dgm:pt modelId="{008498C7-EBF4-4637-ABE3-69E0639079E5}" type="sibTrans" cxnId="{1FF33C83-EDBE-496B-8D80-6290E10D79C3}">
      <dgm:prSet/>
      <dgm:spPr/>
      <dgm:t>
        <a:bodyPr/>
        <a:lstStyle/>
        <a:p>
          <a:endParaRPr lang="zh-TW" altLang="en-US"/>
        </a:p>
      </dgm:t>
    </dgm:pt>
    <dgm:pt modelId="{7F6F2041-3AA0-434B-A7DD-C7D53DBD308C}">
      <dgm:prSet phldrT="[文字]" custT="1"/>
      <dgm:spPr/>
      <dgm:t>
        <a:bodyPr/>
        <a:lstStyle/>
        <a:p>
          <a:r>
            <a:rPr lang="en-US" altLang="zh-TW" sz="1200" b="1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Wood Lathe</a:t>
          </a:r>
          <a:endParaRPr lang="zh-TW" altLang="en-US" sz="1200" b="1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gm:t>
    </dgm:pt>
    <dgm:pt modelId="{432530F9-2CC2-464C-903E-40409F6730FB}" type="parTrans" cxnId="{0583DD39-D464-4774-8EDE-2084F1438ECB}">
      <dgm:prSet/>
      <dgm:spPr/>
      <dgm:t>
        <a:bodyPr/>
        <a:lstStyle/>
        <a:p>
          <a:endParaRPr lang="zh-TW" altLang="en-US"/>
        </a:p>
      </dgm:t>
    </dgm:pt>
    <dgm:pt modelId="{29D75BA1-5251-4D47-8338-8A79B5FF7E7E}" type="sibTrans" cxnId="{0583DD39-D464-4774-8EDE-2084F1438ECB}">
      <dgm:prSet/>
      <dgm:spPr/>
      <dgm:t>
        <a:bodyPr/>
        <a:lstStyle/>
        <a:p>
          <a:endParaRPr lang="zh-TW" altLang="en-US"/>
        </a:p>
      </dgm:t>
    </dgm:pt>
    <dgm:pt modelId="{2FB5794A-7A21-4B30-BD3B-3ABF06634BC0}">
      <dgm:prSet phldrT="[文字]" custT="1"/>
      <dgm:spPr/>
      <dgm:t>
        <a:bodyPr/>
        <a:lstStyle/>
        <a:p>
          <a:r>
            <a:rPr lang="en-US" altLang="zh-TW" sz="1200" b="1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Wood Drill Press</a:t>
          </a:r>
          <a:endParaRPr lang="zh-TW" altLang="en-US" sz="1200" b="1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gm:t>
    </dgm:pt>
    <dgm:pt modelId="{03461B83-C0B6-4AB6-B63D-21176F9C4B09}" type="parTrans" cxnId="{FA1D55C4-1483-4642-B022-4E6A52811B7D}">
      <dgm:prSet/>
      <dgm:spPr/>
      <dgm:t>
        <a:bodyPr/>
        <a:lstStyle/>
        <a:p>
          <a:endParaRPr lang="zh-TW" altLang="en-US"/>
        </a:p>
      </dgm:t>
    </dgm:pt>
    <dgm:pt modelId="{7D5ED45E-A0BB-4D11-B388-70E6A3825377}" type="sibTrans" cxnId="{FA1D55C4-1483-4642-B022-4E6A52811B7D}">
      <dgm:prSet/>
      <dgm:spPr/>
      <dgm:t>
        <a:bodyPr/>
        <a:lstStyle/>
        <a:p>
          <a:endParaRPr lang="zh-TW" altLang="en-US"/>
        </a:p>
      </dgm:t>
    </dgm:pt>
    <dgm:pt modelId="{F4747475-5CF9-45BB-A52A-4C7F22185A9B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rPr>
            <a:t>複合式機械</a:t>
          </a:r>
        </a:p>
      </dgm:t>
    </dgm:pt>
    <dgm:pt modelId="{D023A4ED-ECAA-42C7-8361-2EB48E4733C6}" type="parTrans" cxnId="{3F43F539-D72C-4C09-A668-33A3DB766E82}">
      <dgm:prSet/>
      <dgm:spPr/>
      <dgm:t>
        <a:bodyPr/>
        <a:lstStyle/>
        <a:p>
          <a:endParaRPr lang="zh-TW" altLang="en-US"/>
        </a:p>
      </dgm:t>
    </dgm:pt>
    <dgm:pt modelId="{ADA0F1CF-8EF4-4CCE-950A-0271F425FDAD}" type="sibTrans" cxnId="{3F43F539-D72C-4C09-A668-33A3DB766E82}">
      <dgm:prSet/>
      <dgm:spPr/>
      <dgm:t>
        <a:bodyPr/>
        <a:lstStyle/>
        <a:p>
          <a:endParaRPr lang="zh-TW" altLang="en-US"/>
        </a:p>
      </dgm:t>
    </dgm:pt>
    <dgm:pt modelId="{6065F4F3-033B-4462-B015-62B698796F53}" type="pres">
      <dgm:prSet presAssocID="{F5C8950C-FA08-4545-A521-28CFE2438BDF}" presName="Name0" presStyleCnt="0">
        <dgm:presLayoutVars>
          <dgm:chMax val="4"/>
          <dgm:resizeHandles val="exact"/>
        </dgm:presLayoutVars>
      </dgm:prSet>
      <dgm:spPr/>
    </dgm:pt>
    <dgm:pt modelId="{F93B8B91-6F70-42DE-8E67-2062A23BFE37}" type="pres">
      <dgm:prSet presAssocID="{F5C8950C-FA08-4545-A521-28CFE2438BDF}" presName="ellipse" presStyleLbl="trBgShp" presStyleIdx="0" presStyleCnt="1"/>
      <dgm:spPr/>
    </dgm:pt>
    <dgm:pt modelId="{24947A40-F303-4E13-BE61-678CB7C4C1B1}" type="pres">
      <dgm:prSet presAssocID="{F5C8950C-FA08-4545-A521-28CFE2438BDF}" presName="arrow1" presStyleLbl="fgShp" presStyleIdx="0" presStyleCnt="1"/>
      <dgm:spPr/>
    </dgm:pt>
    <dgm:pt modelId="{29C70381-566C-4F26-8A51-7D34F72A554D}" type="pres">
      <dgm:prSet presAssocID="{F5C8950C-FA08-4545-A521-28CFE2438BDF}" presName="rectangle" presStyleLbl="revTx" presStyleIdx="0" presStyleCnt="1" custLinFactNeighborY="24879">
        <dgm:presLayoutVars>
          <dgm:bulletEnabled val="1"/>
        </dgm:presLayoutVars>
      </dgm:prSet>
      <dgm:spPr/>
    </dgm:pt>
    <dgm:pt modelId="{AD2BAB37-179A-43B9-856D-0D48DB22EA92}" type="pres">
      <dgm:prSet presAssocID="{7F6F2041-3AA0-434B-A7DD-C7D53DBD308C}" presName="item1" presStyleLbl="node1" presStyleIdx="0" presStyleCnt="3">
        <dgm:presLayoutVars>
          <dgm:bulletEnabled val="1"/>
        </dgm:presLayoutVars>
      </dgm:prSet>
      <dgm:spPr/>
    </dgm:pt>
    <dgm:pt modelId="{CEE64CBA-F1D7-493A-9ECE-9363308EDEC1}" type="pres">
      <dgm:prSet presAssocID="{2FB5794A-7A21-4B30-BD3B-3ABF06634BC0}" presName="item2" presStyleLbl="node1" presStyleIdx="1" presStyleCnt="3">
        <dgm:presLayoutVars>
          <dgm:bulletEnabled val="1"/>
        </dgm:presLayoutVars>
      </dgm:prSet>
      <dgm:spPr/>
    </dgm:pt>
    <dgm:pt modelId="{13FDBA6E-535A-42FD-BDDF-13BF67092B42}" type="pres">
      <dgm:prSet presAssocID="{F4747475-5CF9-45BB-A52A-4C7F22185A9B}" presName="item3" presStyleLbl="node1" presStyleIdx="2" presStyleCnt="3" custScaleX="100725" custScaleY="100725" custLinFactNeighborX="16196" custLinFactNeighborY="4100">
        <dgm:presLayoutVars>
          <dgm:bulletEnabled val="1"/>
        </dgm:presLayoutVars>
      </dgm:prSet>
      <dgm:spPr/>
    </dgm:pt>
    <dgm:pt modelId="{5E6F2CB5-CB1B-439B-AE43-7DDC5FDF5756}" type="pres">
      <dgm:prSet presAssocID="{F5C8950C-FA08-4545-A521-28CFE2438BDF}" presName="funnel" presStyleLbl="trAlignAcc1" presStyleIdx="0" presStyleCnt="1" custLinFactNeighborX="-13" custLinFactNeighborY="-3502"/>
      <dgm:spPr/>
    </dgm:pt>
  </dgm:ptLst>
  <dgm:cxnLst>
    <dgm:cxn modelId="{ED040111-642A-46E8-8BAA-AD9412E32724}" type="presOf" srcId="{7F6F2041-3AA0-434B-A7DD-C7D53DBD308C}" destId="{CEE64CBA-F1D7-493A-9ECE-9363308EDEC1}" srcOrd="0" destOrd="0" presId="urn:microsoft.com/office/officeart/2005/8/layout/funnel1"/>
    <dgm:cxn modelId="{0583DD39-D464-4774-8EDE-2084F1438ECB}" srcId="{F5C8950C-FA08-4545-A521-28CFE2438BDF}" destId="{7F6F2041-3AA0-434B-A7DD-C7D53DBD308C}" srcOrd="1" destOrd="0" parTransId="{432530F9-2CC2-464C-903E-40409F6730FB}" sibTransId="{29D75BA1-5251-4D47-8338-8A79B5FF7E7E}"/>
    <dgm:cxn modelId="{3F43F539-D72C-4C09-A668-33A3DB766E82}" srcId="{F5C8950C-FA08-4545-A521-28CFE2438BDF}" destId="{F4747475-5CF9-45BB-A52A-4C7F22185A9B}" srcOrd="3" destOrd="0" parTransId="{D023A4ED-ECAA-42C7-8361-2EB48E4733C6}" sibTransId="{ADA0F1CF-8EF4-4CCE-950A-0271F425FDAD}"/>
    <dgm:cxn modelId="{0DA19E6B-C659-4899-A99B-F4D0F14D853B}" type="presOf" srcId="{F5C8950C-FA08-4545-A521-28CFE2438BDF}" destId="{6065F4F3-033B-4462-B015-62B698796F53}" srcOrd="0" destOrd="0" presId="urn:microsoft.com/office/officeart/2005/8/layout/funnel1"/>
    <dgm:cxn modelId="{18AF9077-9238-417E-8320-F2C0070FDD2C}" type="presOf" srcId="{2FB5794A-7A21-4B30-BD3B-3ABF06634BC0}" destId="{AD2BAB37-179A-43B9-856D-0D48DB22EA92}" srcOrd="0" destOrd="0" presId="urn:microsoft.com/office/officeart/2005/8/layout/funnel1"/>
    <dgm:cxn modelId="{1FF33C83-EDBE-496B-8D80-6290E10D79C3}" srcId="{F5C8950C-FA08-4545-A521-28CFE2438BDF}" destId="{30CAF128-9F55-49FD-A94A-0CA6E2BBB68E}" srcOrd="0" destOrd="0" parTransId="{B21D376D-8F8D-46C2-ABD5-E788D1125038}" sibTransId="{008498C7-EBF4-4637-ABE3-69E0639079E5}"/>
    <dgm:cxn modelId="{FA1D55C4-1483-4642-B022-4E6A52811B7D}" srcId="{F5C8950C-FA08-4545-A521-28CFE2438BDF}" destId="{2FB5794A-7A21-4B30-BD3B-3ABF06634BC0}" srcOrd="2" destOrd="0" parTransId="{03461B83-C0B6-4AB6-B63D-21176F9C4B09}" sibTransId="{7D5ED45E-A0BB-4D11-B388-70E6A3825377}"/>
    <dgm:cxn modelId="{4D5793E3-0BDF-4754-93DF-200A2D8BD07D}" type="presOf" srcId="{F4747475-5CF9-45BB-A52A-4C7F22185A9B}" destId="{29C70381-566C-4F26-8A51-7D34F72A554D}" srcOrd="0" destOrd="0" presId="urn:microsoft.com/office/officeart/2005/8/layout/funnel1"/>
    <dgm:cxn modelId="{FC2BB9EF-65B0-4EB2-B004-A956EEB6146F}" type="presOf" srcId="{30CAF128-9F55-49FD-A94A-0CA6E2BBB68E}" destId="{13FDBA6E-535A-42FD-BDDF-13BF67092B42}" srcOrd="0" destOrd="0" presId="urn:microsoft.com/office/officeart/2005/8/layout/funnel1"/>
    <dgm:cxn modelId="{2C39CE33-69B5-468B-812D-E50BD0C5E802}" type="presParOf" srcId="{6065F4F3-033B-4462-B015-62B698796F53}" destId="{F93B8B91-6F70-42DE-8E67-2062A23BFE37}" srcOrd="0" destOrd="0" presId="urn:microsoft.com/office/officeart/2005/8/layout/funnel1"/>
    <dgm:cxn modelId="{898FDF37-0527-450E-8660-F12A28767DA2}" type="presParOf" srcId="{6065F4F3-033B-4462-B015-62B698796F53}" destId="{24947A40-F303-4E13-BE61-678CB7C4C1B1}" srcOrd="1" destOrd="0" presId="urn:microsoft.com/office/officeart/2005/8/layout/funnel1"/>
    <dgm:cxn modelId="{12A2692A-1123-4873-A79C-0368C387D66F}" type="presParOf" srcId="{6065F4F3-033B-4462-B015-62B698796F53}" destId="{29C70381-566C-4F26-8A51-7D34F72A554D}" srcOrd="2" destOrd="0" presId="urn:microsoft.com/office/officeart/2005/8/layout/funnel1"/>
    <dgm:cxn modelId="{FA78B2EA-FD41-430A-93E2-C0F60AC20F65}" type="presParOf" srcId="{6065F4F3-033B-4462-B015-62B698796F53}" destId="{AD2BAB37-179A-43B9-856D-0D48DB22EA92}" srcOrd="3" destOrd="0" presId="urn:microsoft.com/office/officeart/2005/8/layout/funnel1"/>
    <dgm:cxn modelId="{AC835F29-5456-4299-BD9B-3823E470E8F0}" type="presParOf" srcId="{6065F4F3-033B-4462-B015-62B698796F53}" destId="{CEE64CBA-F1D7-493A-9ECE-9363308EDEC1}" srcOrd="4" destOrd="0" presId="urn:microsoft.com/office/officeart/2005/8/layout/funnel1"/>
    <dgm:cxn modelId="{03F8670F-F20A-4925-BFD9-9B62E75ED5F7}" type="presParOf" srcId="{6065F4F3-033B-4462-B015-62B698796F53}" destId="{13FDBA6E-535A-42FD-BDDF-13BF67092B42}" srcOrd="5" destOrd="0" presId="urn:microsoft.com/office/officeart/2005/8/layout/funnel1"/>
    <dgm:cxn modelId="{820466AA-9EBF-4419-97FE-15AC3906DCC2}" type="presParOf" srcId="{6065F4F3-033B-4462-B015-62B698796F53}" destId="{5E6F2CB5-CB1B-439B-AE43-7DDC5FDF575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1F5D6-7FD2-4DEA-938D-B2DE24CB3EE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9402229C-4410-4333-AA66-63FD59D0F4C0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電鑽</a:t>
          </a:r>
        </a:p>
      </dgm:t>
    </dgm:pt>
    <dgm:pt modelId="{380BAF6E-DEFE-431B-BC79-3221727EF74D}" type="parTrans" cxnId="{B8D6DBDE-4EED-4047-BA46-37A3DEEC8368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9232343D-3694-4E35-9B84-73148D2990C8}" type="sibTrans" cxnId="{B8D6DBDE-4EED-4047-BA46-37A3DEEC8368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713F1868-B481-4251-AAC6-8C4C3DC2019A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鑽床</a:t>
          </a:r>
        </a:p>
      </dgm:t>
    </dgm:pt>
    <dgm:pt modelId="{941B901D-9DBE-4199-A91C-A837E8962D6B}" type="parTrans" cxnId="{0E7F7506-3402-496A-B2EA-DAA355159FB4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BC8FB7ED-E850-45BB-AED9-418311DC1582}" type="sibTrans" cxnId="{0E7F7506-3402-496A-B2EA-DAA355159FB4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71B62499-BE6A-4AA1-825F-5A15CE9D7E61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震動</a:t>
          </a:r>
        </a:p>
      </dgm:t>
    </dgm:pt>
    <dgm:pt modelId="{27B8F869-15E1-4A26-9AC3-6CADF2D39174}" type="parTrans" cxnId="{F6C83B68-8CB9-4E89-874C-28DD357500BF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A1B8660D-8FCB-49D0-B5AC-AB2328A3AA67}" type="sibTrans" cxnId="{F6C83B68-8CB9-4E89-874C-28DD357500BF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C71E961E-C6B9-4052-85F3-FFD42A4DC7C9}">
      <dgm:prSet phldrT="[文字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電鑽</a:t>
          </a:r>
          <a:r>
            <a:rPr lang="en-US" altLang="zh-TW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-</a:t>
          </a: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頂心同心度</a:t>
          </a:r>
        </a:p>
      </dgm:t>
    </dgm:pt>
    <dgm:pt modelId="{261EB635-2C24-486D-AE00-39ADD2A16457}" type="parTrans" cxnId="{E2C1C90B-2220-471B-BDC3-F5D1A56B4C4D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9AC25A45-CD83-4351-9482-758A789D22D7}" type="sibTrans" cxnId="{E2C1C90B-2220-471B-BDC3-F5D1A56B4C4D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8941C1CB-C5B0-4306-B346-699454E20130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車床</a:t>
          </a:r>
        </a:p>
      </dgm:t>
    </dgm:pt>
    <dgm:pt modelId="{CAF39412-11A3-4706-83B4-BAB385142D91}" type="parTrans" cxnId="{9610551F-767D-49BF-B49C-69C44021AFD4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7F91D0DB-9C5F-4497-8DC9-01876C376FEB}" type="sibTrans" cxnId="{9610551F-767D-49BF-B49C-69C44021AFD4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FF4B595B-E8B0-44FE-8E49-C6F16C0ADFB1}">
      <dgm:prSet phldrT="[文字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電鑽</a:t>
          </a:r>
          <a:r>
            <a:rPr lang="en-US" altLang="zh-TW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-</a:t>
          </a: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平台垂直度</a:t>
          </a:r>
        </a:p>
      </dgm:t>
    </dgm:pt>
    <dgm:pt modelId="{ACECC5B2-4F7E-4034-9AE9-6B5BB1976E1C}" type="parTrans" cxnId="{BF4425BF-4B84-4D6B-BE22-BE81B4FDE253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5600CB42-F7CA-47B3-8B42-BD334B58B71D}" type="sibTrans" cxnId="{BF4425BF-4B84-4D6B-BE22-BE81B4FDE253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87C7E301-77A4-4C89-A209-AA00746E4A15}">
      <dgm:prSet phldrT="[文字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磨床</a:t>
          </a:r>
        </a:p>
      </dgm:t>
    </dgm:pt>
    <dgm:pt modelId="{EC5C615E-6906-4B3A-B3C5-0127B7668057}" type="parTrans" cxnId="{B6C7585A-A524-42C8-BF93-A5C265672942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9EAB3D3C-358A-4845-B125-DF7131891206}" type="sibTrans" cxnId="{B6C7585A-A524-42C8-BF93-A5C265672942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BEDEE2DA-9BBF-4B0E-805E-7BB7C46D5E72}">
      <dgm:prSet phldrT="[文字]" custT="1"/>
      <dgm:spPr/>
      <dgm:t>
        <a:bodyPr/>
        <a:lstStyle/>
        <a:p>
          <a:r>
            <a: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集塵過濾</a:t>
          </a:r>
        </a:p>
      </dgm:t>
    </dgm:pt>
    <dgm:pt modelId="{FE760D78-7A49-4952-89C4-A568E30FD9DE}" type="parTrans" cxnId="{67CBEA7E-6ACF-4547-A110-444A6221CC5B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6107B9AF-B2A1-4265-9D4F-9FC04F1254FD}" type="sibTrans" cxnId="{67CBEA7E-6ACF-4547-A110-444A6221CC5B}">
      <dgm:prSet/>
      <dgm:spPr/>
      <dgm:t>
        <a:bodyPr/>
        <a:lstStyle/>
        <a:p>
          <a:endParaRPr lang="zh-TW" altLang="en-US" b="1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C9B4CAC2-BF39-46B3-9DF4-4602C6E781A9}" type="pres">
      <dgm:prSet presAssocID="{C911F5D6-7FD2-4DEA-938D-B2DE24CB3E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DDD5651-D046-40C7-B458-7B7DB68AF963}" type="pres">
      <dgm:prSet presAssocID="{9402229C-4410-4333-AA66-63FD59D0F4C0}" presName="hierRoot1" presStyleCnt="0">
        <dgm:presLayoutVars>
          <dgm:hierBranch val="init"/>
        </dgm:presLayoutVars>
      </dgm:prSet>
      <dgm:spPr/>
    </dgm:pt>
    <dgm:pt modelId="{397A9371-85E1-4AFE-90A3-B250EF2DD722}" type="pres">
      <dgm:prSet presAssocID="{9402229C-4410-4333-AA66-63FD59D0F4C0}" presName="rootComposite1" presStyleCnt="0"/>
      <dgm:spPr/>
    </dgm:pt>
    <dgm:pt modelId="{53DDD688-1D7C-4098-AEFF-E574B8AE9823}" type="pres">
      <dgm:prSet presAssocID="{9402229C-4410-4333-AA66-63FD59D0F4C0}" presName="rootText1" presStyleLbl="node0" presStyleIdx="0" presStyleCnt="1">
        <dgm:presLayoutVars>
          <dgm:chPref val="3"/>
        </dgm:presLayoutVars>
      </dgm:prSet>
      <dgm:spPr/>
    </dgm:pt>
    <dgm:pt modelId="{C5A9889C-6024-4772-AD2E-CDBB618E2C86}" type="pres">
      <dgm:prSet presAssocID="{9402229C-4410-4333-AA66-63FD59D0F4C0}" presName="rootConnector1" presStyleLbl="node1" presStyleIdx="0" presStyleCnt="0"/>
      <dgm:spPr/>
    </dgm:pt>
    <dgm:pt modelId="{8CC0DCE7-5F80-418F-B732-F71FB257BDB7}" type="pres">
      <dgm:prSet presAssocID="{9402229C-4410-4333-AA66-63FD59D0F4C0}" presName="hierChild2" presStyleCnt="0"/>
      <dgm:spPr/>
    </dgm:pt>
    <dgm:pt modelId="{1B0DFEE4-5D78-4649-8B00-5072237F91AA}" type="pres">
      <dgm:prSet presAssocID="{941B901D-9DBE-4199-A91C-A837E8962D6B}" presName="Name64" presStyleLbl="parChTrans1D2" presStyleIdx="0" presStyleCnt="3"/>
      <dgm:spPr/>
    </dgm:pt>
    <dgm:pt modelId="{26FA3686-B67B-491A-8FBB-54C13B63A4B5}" type="pres">
      <dgm:prSet presAssocID="{713F1868-B481-4251-AAC6-8C4C3DC2019A}" presName="hierRoot2" presStyleCnt="0">
        <dgm:presLayoutVars>
          <dgm:hierBranch val="init"/>
        </dgm:presLayoutVars>
      </dgm:prSet>
      <dgm:spPr/>
    </dgm:pt>
    <dgm:pt modelId="{70242C13-332F-4F86-99AA-EADA57DF7B06}" type="pres">
      <dgm:prSet presAssocID="{713F1868-B481-4251-AAC6-8C4C3DC2019A}" presName="rootComposite" presStyleCnt="0"/>
      <dgm:spPr/>
    </dgm:pt>
    <dgm:pt modelId="{B4F04109-A078-4265-97B5-5C0E09989033}" type="pres">
      <dgm:prSet presAssocID="{713F1868-B481-4251-AAC6-8C4C3DC2019A}" presName="rootText" presStyleLbl="node2" presStyleIdx="0" presStyleCnt="3">
        <dgm:presLayoutVars>
          <dgm:chPref val="3"/>
        </dgm:presLayoutVars>
      </dgm:prSet>
      <dgm:spPr/>
    </dgm:pt>
    <dgm:pt modelId="{45564F97-FC01-4C7A-BB2D-7C3AB12CD1DC}" type="pres">
      <dgm:prSet presAssocID="{713F1868-B481-4251-AAC6-8C4C3DC2019A}" presName="rootConnector" presStyleLbl="node2" presStyleIdx="0" presStyleCnt="3"/>
      <dgm:spPr/>
    </dgm:pt>
    <dgm:pt modelId="{269AAD89-2FE1-45A1-B916-329813650525}" type="pres">
      <dgm:prSet presAssocID="{713F1868-B481-4251-AAC6-8C4C3DC2019A}" presName="hierChild4" presStyleCnt="0"/>
      <dgm:spPr/>
    </dgm:pt>
    <dgm:pt modelId="{361063B1-352E-4B45-9323-DB4D09A3FA39}" type="pres">
      <dgm:prSet presAssocID="{27B8F869-15E1-4A26-9AC3-6CADF2D39174}" presName="Name64" presStyleLbl="parChTrans1D3" presStyleIdx="0" presStyleCnt="4"/>
      <dgm:spPr/>
    </dgm:pt>
    <dgm:pt modelId="{19409C99-7583-4293-96BA-C92874533700}" type="pres">
      <dgm:prSet presAssocID="{71B62499-BE6A-4AA1-825F-5A15CE9D7E61}" presName="hierRoot2" presStyleCnt="0">
        <dgm:presLayoutVars>
          <dgm:hierBranch val="init"/>
        </dgm:presLayoutVars>
      </dgm:prSet>
      <dgm:spPr/>
    </dgm:pt>
    <dgm:pt modelId="{B7EBCEE1-7347-46CB-A9BE-6995735FC97E}" type="pres">
      <dgm:prSet presAssocID="{71B62499-BE6A-4AA1-825F-5A15CE9D7E61}" presName="rootComposite" presStyleCnt="0"/>
      <dgm:spPr/>
    </dgm:pt>
    <dgm:pt modelId="{549BF38F-22C8-44EE-976D-7DD5543EFFBB}" type="pres">
      <dgm:prSet presAssocID="{71B62499-BE6A-4AA1-825F-5A15CE9D7E61}" presName="rootText" presStyleLbl="node3" presStyleIdx="0" presStyleCnt="4">
        <dgm:presLayoutVars>
          <dgm:chPref val="3"/>
        </dgm:presLayoutVars>
      </dgm:prSet>
      <dgm:spPr/>
    </dgm:pt>
    <dgm:pt modelId="{88410364-2F16-49C7-BD7C-73DE23608234}" type="pres">
      <dgm:prSet presAssocID="{71B62499-BE6A-4AA1-825F-5A15CE9D7E61}" presName="rootConnector" presStyleLbl="node3" presStyleIdx="0" presStyleCnt="4"/>
      <dgm:spPr/>
    </dgm:pt>
    <dgm:pt modelId="{A5626AA9-F739-4FD8-8834-C31A0872693E}" type="pres">
      <dgm:prSet presAssocID="{71B62499-BE6A-4AA1-825F-5A15CE9D7E61}" presName="hierChild4" presStyleCnt="0"/>
      <dgm:spPr/>
    </dgm:pt>
    <dgm:pt modelId="{5E5D32A2-8FD9-427C-A0D9-6647C1BA6453}" type="pres">
      <dgm:prSet presAssocID="{71B62499-BE6A-4AA1-825F-5A15CE9D7E61}" presName="hierChild5" presStyleCnt="0"/>
      <dgm:spPr/>
    </dgm:pt>
    <dgm:pt modelId="{322C1AD0-C774-4D91-85EB-653E3D301048}" type="pres">
      <dgm:prSet presAssocID="{261EB635-2C24-486D-AE00-39ADD2A16457}" presName="Name64" presStyleLbl="parChTrans1D3" presStyleIdx="1" presStyleCnt="4"/>
      <dgm:spPr/>
    </dgm:pt>
    <dgm:pt modelId="{E6F1BCE0-B625-4D4A-9A5C-519912F47E4D}" type="pres">
      <dgm:prSet presAssocID="{C71E961E-C6B9-4052-85F3-FFD42A4DC7C9}" presName="hierRoot2" presStyleCnt="0">
        <dgm:presLayoutVars>
          <dgm:hierBranch val="init"/>
        </dgm:presLayoutVars>
      </dgm:prSet>
      <dgm:spPr/>
    </dgm:pt>
    <dgm:pt modelId="{8D11A047-3ED5-4E0F-81E1-DBC26757A112}" type="pres">
      <dgm:prSet presAssocID="{C71E961E-C6B9-4052-85F3-FFD42A4DC7C9}" presName="rootComposite" presStyleCnt="0"/>
      <dgm:spPr/>
    </dgm:pt>
    <dgm:pt modelId="{8738E817-B1BF-4D7B-97B8-52AFCEB891F0}" type="pres">
      <dgm:prSet presAssocID="{C71E961E-C6B9-4052-85F3-FFD42A4DC7C9}" presName="rootText" presStyleLbl="node3" presStyleIdx="1" presStyleCnt="4">
        <dgm:presLayoutVars>
          <dgm:chPref val="3"/>
        </dgm:presLayoutVars>
      </dgm:prSet>
      <dgm:spPr/>
    </dgm:pt>
    <dgm:pt modelId="{04A591C9-7E0D-4EA8-8CB1-5E01B7F89C68}" type="pres">
      <dgm:prSet presAssocID="{C71E961E-C6B9-4052-85F3-FFD42A4DC7C9}" presName="rootConnector" presStyleLbl="node3" presStyleIdx="1" presStyleCnt="4"/>
      <dgm:spPr/>
    </dgm:pt>
    <dgm:pt modelId="{A6AC761F-E1C2-43EE-91A1-46203FA712E0}" type="pres">
      <dgm:prSet presAssocID="{C71E961E-C6B9-4052-85F3-FFD42A4DC7C9}" presName="hierChild4" presStyleCnt="0"/>
      <dgm:spPr/>
    </dgm:pt>
    <dgm:pt modelId="{016B06B7-EAE8-46AA-A0C4-061742A05E72}" type="pres">
      <dgm:prSet presAssocID="{C71E961E-C6B9-4052-85F3-FFD42A4DC7C9}" presName="hierChild5" presStyleCnt="0"/>
      <dgm:spPr/>
    </dgm:pt>
    <dgm:pt modelId="{715B30AF-CF60-444D-8889-77557E49BC8E}" type="pres">
      <dgm:prSet presAssocID="{713F1868-B481-4251-AAC6-8C4C3DC2019A}" presName="hierChild5" presStyleCnt="0"/>
      <dgm:spPr/>
    </dgm:pt>
    <dgm:pt modelId="{E53D3632-879D-4B26-9380-FE0DA12BD552}" type="pres">
      <dgm:prSet presAssocID="{CAF39412-11A3-4706-83B4-BAB385142D91}" presName="Name64" presStyleLbl="parChTrans1D2" presStyleIdx="1" presStyleCnt="3"/>
      <dgm:spPr/>
    </dgm:pt>
    <dgm:pt modelId="{92383928-B737-42BB-92FD-347B4951CAB4}" type="pres">
      <dgm:prSet presAssocID="{8941C1CB-C5B0-4306-B346-699454E20130}" presName="hierRoot2" presStyleCnt="0">
        <dgm:presLayoutVars>
          <dgm:hierBranch val="init"/>
        </dgm:presLayoutVars>
      </dgm:prSet>
      <dgm:spPr/>
    </dgm:pt>
    <dgm:pt modelId="{9CF5DB5D-C4FA-4590-B936-E7D89B9BFE78}" type="pres">
      <dgm:prSet presAssocID="{8941C1CB-C5B0-4306-B346-699454E20130}" presName="rootComposite" presStyleCnt="0"/>
      <dgm:spPr/>
    </dgm:pt>
    <dgm:pt modelId="{724D9DB2-CB79-4F9D-AB36-387F9AF42B96}" type="pres">
      <dgm:prSet presAssocID="{8941C1CB-C5B0-4306-B346-699454E20130}" presName="rootText" presStyleLbl="node2" presStyleIdx="1" presStyleCnt="3">
        <dgm:presLayoutVars>
          <dgm:chPref val="3"/>
        </dgm:presLayoutVars>
      </dgm:prSet>
      <dgm:spPr/>
    </dgm:pt>
    <dgm:pt modelId="{9D1C922B-495F-4E57-B1BE-2063EB75EE20}" type="pres">
      <dgm:prSet presAssocID="{8941C1CB-C5B0-4306-B346-699454E20130}" presName="rootConnector" presStyleLbl="node2" presStyleIdx="1" presStyleCnt="3"/>
      <dgm:spPr/>
    </dgm:pt>
    <dgm:pt modelId="{00636782-A146-4E7D-AF45-D873DC8885D2}" type="pres">
      <dgm:prSet presAssocID="{8941C1CB-C5B0-4306-B346-699454E20130}" presName="hierChild4" presStyleCnt="0"/>
      <dgm:spPr/>
    </dgm:pt>
    <dgm:pt modelId="{A5C6F178-B872-407D-A0E8-84EFBC4B4BFB}" type="pres">
      <dgm:prSet presAssocID="{ACECC5B2-4F7E-4034-9AE9-6B5BB1976E1C}" presName="Name64" presStyleLbl="parChTrans1D3" presStyleIdx="2" presStyleCnt="4"/>
      <dgm:spPr/>
    </dgm:pt>
    <dgm:pt modelId="{F857B475-B257-4AC2-8DB1-97C24775184B}" type="pres">
      <dgm:prSet presAssocID="{FF4B595B-E8B0-44FE-8E49-C6F16C0ADFB1}" presName="hierRoot2" presStyleCnt="0">
        <dgm:presLayoutVars>
          <dgm:hierBranch val="init"/>
        </dgm:presLayoutVars>
      </dgm:prSet>
      <dgm:spPr/>
    </dgm:pt>
    <dgm:pt modelId="{796589FC-4B39-4E79-850E-6CD86A7F5036}" type="pres">
      <dgm:prSet presAssocID="{FF4B595B-E8B0-44FE-8E49-C6F16C0ADFB1}" presName="rootComposite" presStyleCnt="0"/>
      <dgm:spPr/>
    </dgm:pt>
    <dgm:pt modelId="{88039BB2-1CE4-4069-BDA6-EF92702A3EB9}" type="pres">
      <dgm:prSet presAssocID="{FF4B595B-E8B0-44FE-8E49-C6F16C0ADFB1}" presName="rootText" presStyleLbl="node3" presStyleIdx="2" presStyleCnt="4">
        <dgm:presLayoutVars>
          <dgm:chPref val="3"/>
        </dgm:presLayoutVars>
      </dgm:prSet>
      <dgm:spPr/>
    </dgm:pt>
    <dgm:pt modelId="{BE4DF930-7395-43A4-885D-B0EE039371E8}" type="pres">
      <dgm:prSet presAssocID="{FF4B595B-E8B0-44FE-8E49-C6F16C0ADFB1}" presName="rootConnector" presStyleLbl="node3" presStyleIdx="2" presStyleCnt="4"/>
      <dgm:spPr/>
    </dgm:pt>
    <dgm:pt modelId="{5C9F6D60-EBCE-4C68-A444-686F56E11D21}" type="pres">
      <dgm:prSet presAssocID="{FF4B595B-E8B0-44FE-8E49-C6F16C0ADFB1}" presName="hierChild4" presStyleCnt="0"/>
      <dgm:spPr/>
    </dgm:pt>
    <dgm:pt modelId="{D8C2134F-7756-4D23-ABF1-10A236AA747E}" type="pres">
      <dgm:prSet presAssocID="{FF4B595B-E8B0-44FE-8E49-C6F16C0ADFB1}" presName="hierChild5" presStyleCnt="0"/>
      <dgm:spPr/>
    </dgm:pt>
    <dgm:pt modelId="{90A864E8-4574-40AC-B483-4B7E7AC7D9C9}" type="pres">
      <dgm:prSet presAssocID="{8941C1CB-C5B0-4306-B346-699454E20130}" presName="hierChild5" presStyleCnt="0"/>
      <dgm:spPr/>
    </dgm:pt>
    <dgm:pt modelId="{92BE0C5D-8BA2-484A-81B9-661349FAD723}" type="pres">
      <dgm:prSet presAssocID="{EC5C615E-6906-4B3A-B3C5-0127B7668057}" presName="Name64" presStyleLbl="parChTrans1D2" presStyleIdx="2" presStyleCnt="3"/>
      <dgm:spPr/>
    </dgm:pt>
    <dgm:pt modelId="{2BD06485-E452-4AFB-B83E-89D9BE8554CD}" type="pres">
      <dgm:prSet presAssocID="{87C7E301-77A4-4C89-A209-AA00746E4A15}" presName="hierRoot2" presStyleCnt="0">
        <dgm:presLayoutVars>
          <dgm:hierBranch val="init"/>
        </dgm:presLayoutVars>
      </dgm:prSet>
      <dgm:spPr/>
    </dgm:pt>
    <dgm:pt modelId="{88DF5586-1B3B-44EA-AFD9-4033D6296104}" type="pres">
      <dgm:prSet presAssocID="{87C7E301-77A4-4C89-A209-AA00746E4A15}" presName="rootComposite" presStyleCnt="0"/>
      <dgm:spPr/>
    </dgm:pt>
    <dgm:pt modelId="{6668B278-4E2C-4A26-AC7D-8E4918FFC649}" type="pres">
      <dgm:prSet presAssocID="{87C7E301-77A4-4C89-A209-AA00746E4A15}" presName="rootText" presStyleLbl="node2" presStyleIdx="2" presStyleCnt="3">
        <dgm:presLayoutVars>
          <dgm:chPref val="3"/>
        </dgm:presLayoutVars>
      </dgm:prSet>
      <dgm:spPr/>
    </dgm:pt>
    <dgm:pt modelId="{2F566352-5A46-4980-8F30-4BCE4CF498B3}" type="pres">
      <dgm:prSet presAssocID="{87C7E301-77A4-4C89-A209-AA00746E4A15}" presName="rootConnector" presStyleLbl="node2" presStyleIdx="2" presStyleCnt="3"/>
      <dgm:spPr/>
    </dgm:pt>
    <dgm:pt modelId="{9544E2A3-448D-4F87-B2FA-C5142F1082C7}" type="pres">
      <dgm:prSet presAssocID="{87C7E301-77A4-4C89-A209-AA00746E4A15}" presName="hierChild4" presStyleCnt="0"/>
      <dgm:spPr/>
    </dgm:pt>
    <dgm:pt modelId="{0606FC67-9139-4181-B204-154DE87CA945}" type="pres">
      <dgm:prSet presAssocID="{FE760D78-7A49-4952-89C4-A568E30FD9DE}" presName="Name64" presStyleLbl="parChTrans1D3" presStyleIdx="3" presStyleCnt="4"/>
      <dgm:spPr/>
    </dgm:pt>
    <dgm:pt modelId="{89526EA3-9157-42BC-B989-EAEAECAC8613}" type="pres">
      <dgm:prSet presAssocID="{BEDEE2DA-9BBF-4B0E-805E-7BB7C46D5E72}" presName="hierRoot2" presStyleCnt="0">
        <dgm:presLayoutVars>
          <dgm:hierBranch val="init"/>
        </dgm:presLayoutVars>
      </dgm:prSet>
      <dgm:spPr/>
    </dgm:pt>
    <dgm:pt modelId="{F31832E9-5E8B-45A2-B425-44737924795C}" type="pres">
      <dgm:prSet presAssocID="{BEDEE2DA-9BBF-4B0E-805E-7BB7C46D5E72}" presName="rootComposite" presStyleCnt="0"/>
      <dgm:spPr/>
    </dgm:pt>
    <dgm:pt modelId="{FFE8BFFD-A05F-4CE9-B11E-7C868658A6D8}" type="pres">
      <dgm:prSet presAssocID="{BEDEE2DA-9BBF-4B0E-805E-7BB7C46D5E72}" presName="rootText" presStyleLbl="node3" presStyleIdx="3" presStyleCnt="4">
        <dgm:presLayoutVars>
          <dgm:chPref val="3"/>
        </dgm:presLayoutVars>
      </dgm:prSet>
      <dgm:spPr/>
    </dgm:pt>
    <dgm:pt modelId="{FE4B644D-879A-42F3-98FD-0CE67EBB7810}" type="pres">
      <dgm:prSet presAssocID="{BEDEE2DA-9BBF-4B0E-805E-7BB7C46D5E72}" presName="rootConnector" presStyleLbl="node3" presStyleIdx="3" presStyleCnt="4"/>
      <dgm:spPr/>
    </dgm:pt>
    <dgm:pt modelId="{B47C3A6F-FDD4-4F1F-AC33-3C78C527D4E6}" type="pres">
      <dgm:prSet presAssocID="{BEDEE2DA-9BBF-4B0E-805E-7BB7C46D5E72}" presName="hierChild4" presStyleCnt="0"/>
      <dgm:spPr/>
    </dgm:pt>
    <dgm:pt modelId="{2C21AA90-08BB-46B1-B3FD-292F23FD1A55}" type="pres">
      <dgm:prSet presAssocID="{BEDEE2DA-9BBF-4B0E-805E-7BB7C46D5E72}" presName="hierChild5" presStyleCnt="0"/>
      <dgm:spPr/>
    </dgm:pt>
    <dgm:pt modelId="{A14D6ED3-086E-499E-BB85-65DCCEA36049}" type="pres">
      <dgm:prSet presAssocID="{87C7E301-77A4-4C89-A209-AA00746E4A15}" presName="hierChild5" presStyleCnt="0"/>
      <dgm:spPr/>
    </dgm:pt>
    <dgm:pt modelId="{75F791CA-60D4-40DB-99C1-72C900406E9D}" type="pres">
      <dgm:prSet presAssocID="{9402229C-4410-4333-AA66-63FD59D0F4C0}" presName="hierChild3" presStyleCnt="0"/>
      <dgm:spPr/>
    </dgm:pt>
  </dgm:ptLst>
  <dgm:cxnLst>
    <dgm:cxn modelId="{0E7F7506-3402-496A-B2EA-DAA355159FB4}" srcId="{9402229C-4410-4333-AA66-63FD59D0F4C0}" destId="{713F1868-B481-4251-AAC6-8C4C3DC2019A}" srcOrd="0" destOrd="0" parTransId="{941B901D-9DBE-4199-A91C-A837E8962D6B}" sibTransId="{BC8FB7ED-E850-45BB-AED9-418311DC1582}"/>
    <dgm:cxn modelId="{E2C1C90B-2220-471B-BDC3-F5D1A56B4C4D}" srcId="{713F1868-B481-4251-AAC6-8C4C3DC2019A}" destId="{C71E961E-C6B9-4052-85F3-FFD42A4DC7C9}" srcOrd="1" destOrd="0" parTransId="{261EB635-2C24-486D-AE00-39ADD2A16457}" sibTransId="{9AC25A45-CD83-4351-9482-758A789D22D7}"/>
    <dgm:cxn modelId="{E3CF4E18-520D-4841-881A-D893D9F88797}" type="presOf" srcId="{713F1868-B481-4251-AAC6-8C4C3DC2019A}" destId="{45564F97-FC01-4C7A-BB2D-7C3AB12CD1DC}" srcOrd="1" destOrd="0" presId="urn:microsoft.com/office/officeart/2009/3/layout/HorizontalOrganizationChart"/>
    <dgm:cxn modelId="{CD7FF41D-CD94-454B-B161-92D3A96093EA}" type="presOf" srcId="{27B8F869-15E1-4A26-9AC3-6CADF2D39174}" destId="{361063B1-352E-4B45-9323-DB4D09A3FA39}" srcOrd="0" destOrd="0" presId="urn:microsoft.com/office/officeart/2009/3/layout/HorizontalOrganizationChart"/>
    <dgm:cxn modelId="{9610551F-767D-49BF-B49C-69C44021AFD4}" srcId="{9402229C-4410-4333-AA66-63FD59D0F4C0}" destId="{8941C1CB-C5B0-4306-B346-699454E20130}" srcOrd="1" destOrd="0" parTransId="{CAF39412-11A3-4706-83B4-BAB385142D91}" sibTransId="{7F91D0DB-9C5F-4497-8DC9-01876C376FEB}"/>
    <dgm:cxn modelId="{C64E692A-92F4-4351-A769-74AB6645B6FE}" type="presOf" srcId="{C71E961E-C6B9-4052-85F3-FFD42A4DC7C9}" destId="{8738E817-B1BF-4D7B-97B8-52AFCEB891F0}" srcOrd="0" destOrd="0" presId="urn:microsoft.com/office/officeart/2009/3/layout/HorizontalOrganizationChart"/>
    <dgm:cxn modelId="{C628DB41-1421-4879-AB30-982F8313042E}" type="presOf" srcId="{CAF39412-11A3-4706-83B4-BAB385142D91}" destId="{E53D3632-879D-4B26-9380-FE0DA12BD552}" srcOrd="0" destOrd="0" presId="urn:microsoft.com/office/officeart/2009/3/layout/HorizontalOrganizationChart"/>
    <dgm:cxn modelId="{F6C83B68-8CB9-4E89-874C-28DD357500BF}" srcId="{713F1868-B481-4251-AAC6-8C4C3DC2019A}" destId="{71B62499-BE6A-4AA1-825F-5A15CE9D7E61}" srcOrd="0" destOrd="0" parTransId="{27B8F869-15E1-4A26-9AC3-6CADF2D39174}" sibTransId="{A1B8660D-8FCB-49D0-B5AC-AB2328A3AA67}"/>
    <dgm:cxn modelId="{0D38FD6A-A4DF-4FF8-8D1C-818977626476}" type="presOf" srcId="{C71E961E-C6B9-4052-85F3-FFD42A4DC7C9}" destId="{04A591C9-7E0D-4EA8-8CB1-5E01B7F89C68}" srcOrd="1" destOrd="0" presId="urn:microsoft.com/office/officeart/2009/3/layout/HorizontalOrganizationChart"/>
    <dgm:cxn modelId="{DE36D14B-B7E0-46C5-9AE9-B18928475C53}" type="presOf" srcId="{8941C1CB-C5B0-4306-B346-699454E20130}" destId="{724D9DB2-CB79-4F9D-AB36-387F9AF42B96}" srcOrd="0" destOrd="0" presId="urn:microsoft.com/office/officeart/2009/3/layout/HorizontalOrganizationChart"/>
    <dgm:cxn modelId="{79885B6E-518A-4814-932C-7E67C9E7FF53}" type="presOf" srcId="{BEDEE2DA-9BBF-4B0E-805E-7BB7C46D5E72}" destId="{FFE8BFFD-A05F-4CE9-B11E-7C868658A6D8}" srcOrd="0" destOrd="0" presId="urn:microsoft.com/office/officeart/2009/3/layout/HorizontalOrganizationChart"/>
    <dgm:cxn modelId="{E97D9A6E-D15A-4408-BADE-5F89BDE13847}" type="presOf" srcId="{FE760D78-7A49-4952-89C4-A568E30FD9DE}" destId="{0606FC67-9139-4181-B204-154DE87CA945}" srcOrd="0" destOrd="0" presId="urn:microsoft.com/office/officeart/2009/3/layout/HorizontalOrganizationChart"/>
    <dgm:cxn modelId="{D15BBF58-607B-446B-893C-D99280D6E420}" type="presOf" srcId="{FF4B595B-E8B0-44FE-8E49-C6F16C0ADFB1}" destId="{BE4DF930-7395-43A4-885D-B0EE039371E8}" srcOrd="1" destOrd="0" presId="urn:microsoft.com/office/officeart/2009/3/layout/HorizontalOrganizationChart"/>
    <dgm:cxn modelId="{B6C7585A-A524-42C8-BF93-A5C265672942}" srcId="{9402229C-4410-4333-AA66-63FD59D0F4C0}" destId="{87C7E301-77A4-4C89-A209-AA00746E4A15}" srcOrd="2" destOrd="0" parTransId="{EC5C615E-6906-4B3A-B3C5-0127B7668057}" sibTransId="{9EAB3D3C-358A-4845-B125-DF7131891206}"/>
    <dgm:cxn modelId="{67CBEA7E-6ACF-4547-A110-444A6221CC5B}" srcId="{87C7E301-77A4-4C89-A209-AA00746E4A15}" destId="{BEDEE2DA-9BBF-4B0E-805E-7BB7C46D5E72}" srcOrd="0" destOrd="0" parTransId="{FE760D78-7A49-4952-89C4-A568E30FD9DE}" sibTransId="{6107B9AF-B2A1-4265-9D4F-9FC04F1254FD}"/>
    <dgm:cxn modelId="{8FFF7D83-09E3-453F-94CB-9902BF691C40}" type="presOf" srcId="{BEDEE2DA-9BBF-4B0E-805E-7BB7C46D5E72}" destId="{FE4B644D-879A-42F3-98FD-0CE67EBB7810}" srcOrd="1" destOrd="0" presId="urn:microsoft.com/office/officeart/2009/3/layout/HorizontalOrganizationChart"/>
    <dgm:cxn modelId="{D936B383-68EE-4C70-961F-8DEB4D166449}" type="presOf" srcId="{EC5C615E-6906-4B3A-B3C5-0127B7668057}" destId="{92BE0C5D-8BA2-484A-81B9-661349FAD723}" srcOrd="0" destOrd="0" presId="urn:microsoft.com/office/officeart/2009/3/layout/HorizontalOrganizationChart"/>
    <dgm:cxn modelId="{59331487-48F9-4558-A1A4-5959C6A018B5}" type="presOf" srcId="{71B62499-BE6A-4AA1-825F-5A15CE9D7E61}" destId="{549BF38F-22C8-44EE-976D-7DD5543EFFBB}" srcOrd="0" destOrd="0" presId="urn:microsoft.com/office/officeart/2009/3/layout/HorizontalOrganizationChart"/>
    <dgm:cxn modelId="{271BE68A-247D-4ADF-B55A-1822BADA53B7}" type="presOf" srcId="{ACECC5B2-4F7E-4034-9AE9-6B5BB1976E1C}" destId="{A5C6F178-B872-407D-A0E8-84EFBC4B4BFB}" srcOrd="0" destOrd="0" presId="urn:microsoft.com/office/officeart/2009/3/layout/HorizontalOrganizationChart"/>
    <dgm:cxn modelId="{A3B101AD-D709-424E-B7CB-BE289B9F4F0F}" type="presOf" srcId="{261EB635-2C24-486D-AE00-39ADD2A16457}" destId="{322C1AD0-C774-4D91-85EB-653E3D301048}" srcOrd="0" destOrd="0" presId="urn:microsoft.com/office/officeart/2009/3/layout/HorizontalOrganizationChart"/>
    <dgm:cxn modelId="{EBADAAAE-113A-47B6-9A44-AED40EF2FD24}" type="presOf" srcId="{FF4B595B-E8B0-44FE-8E49-C6F16C0ADFB1}" destId="{88039BB2-1CE4-4069-BDA6-EF92702A3EB9}" srcOrd="0" destOrd="0" presId="urn:microsoft.com/office/officeart/2009/3/layout/HorizontalOrganizationChart"/>
    <dgm:cxn modelId="{BF4425BF-4B84-4D6B-BE22-BE81B4FDE253}" srcId="{8941C1CB-C5B0-4306-B346-699454E20130}" destId="{FF4B595B-E8B0-44FE-8E49-C6F16C0ADFB1}" srcOrd="0" destOrd="0" parTransId="{ACECC5B2-4F7E-4034-9AE9-6B5BB1976E1C}" sibTransId="{5600CB42-F7CA-47B3-8B42-BD334B58B71D}"/>
    <dgm:cxn modelId="{D7745CC3-C6CD-4915-9CB3-EB01D04AE44D}" type="presOf" srcId="{8941C1CB-C5B0-4306-B346-699454E20130}" destId="{9D1C922B-495F-4E57-B1BE-2063EB75EE20}" srcOrd="1" destOrd="0" presId="urn:microsoft.com/office/officeart/2009/3/layout/HorizontalOrganizationChart"/>
    <dgm:cxn modelId="{FCE7D6CA-BE17-4568-B3A1-A469C157F93A}" type="presOf" srcId="{87C7E301-77A4-4C89-A209-AA00746E4A15}" destId="{6668B278-4E2C-4A26-AC7D-8E4918FFC649}" srcOrd="0" destOrd="0" presId="urn:microsoft.com/office/officeart/2009/3/layout/HorizontalOrganizationChart"/>
    <dgm:cxn modelId="{BFADDACA-F030-4DD2-933E-AF7E151B2309}" type="presOf" srcId="{C911F5D6-7FD2-4DEA-938D-B2DE24CB3EE1}" destId="{C9B4CAC2-BF39-46B3-9DF4-4602C6E781A9}" srcOrd="0" destOrd="0" presId="urn:microsoft.com/office/officeart/2009/3/layout/HorizontalOrganizationChart"/>
    <dgm:cxn modelId="{9DF7CDD0-714B-4D56-9D48-FDAF3770BCBA}" type="presOf" srcId="{941B901D-9DBE-4199-A91C-A837E8962D6B}" destId="{1B0DFEE4-5D78-4649-8B00-5072237F91AA}" srcOrd="0" destOrd="0" presId="urn:microsoft.com/office/officeart/2009/3/layout/HorizontalOrganizationChart"/>
    <dgm:cxn modelId="{B8D6DBDE-4EED-4047-BA46-37A3DEEC8368}" srcId="{C911F5D6-7FD2-4DEA-938D-B2DE24CB3EE1}" destId="{9402229C-4410-4333-AA66-63FD59D0F4C0}" srcOrd="0" destOrd="0" parTransId="{380BAF6E-DEFE-431B-BC79-3221727EF74D}" sibTransId="{9232343D-3694-4E35-9B84-73148D2990C8}"/>
    <dgm:cxn modelId="{040FDBE4-1F25-4900-9F66-EEF1B65F7C40}" type="presOf" srcId="{9402229C-4410-4333-AA66-63FD59D0F4C0}" destId="{53DDD688-1D7C-4098-AEFF-E574B8AE9823}" srcOrd="0" destOrd="0" presId="urn:microsoft.com/office/officeart/2009/3/layout/HorizontalOrganizationChart"/>
    <dgm:cxn modelId="{53BC5EE5-124D-457E-834C-CE14FDF43DD9}" type="presOf" srcId="{87C7E301-77A4-4C89-A209-AA00746E4A15}" destId="{2F566352-5A46-4980-8F30-4BCE4CF498B3}" srcOrd="1" destOrd="0" presId="urn:microsoft.com/office/officeart/2009/3/layout/HorizontalOrganizationChart"/>
    <dgm:cxn modelId="{60CA33EB-8647-4B35-8945-4A01E7BA96F2}" type="presOf" srcId="{713F1868-B481-4251-AAC6-8C4C3DC2019A}" destId="{B4F04109-A078-4265-97B5-5C0E09989033}" srcOrd="0" destOrd="0" presId="urn:microsoft.com/office/officeart/2009/3/layout/HorizontalOrganizationChart"/>
    <dgm:cxn modelId="{8FA242F5-62BB-4E2B-9664-5DEDE0DA9202}" type="presOf" srcId="{9402229C-4410-4333-AA66-63FD59D0F4C0}" destId="{C5A9889C-6024-4772-AD2E-CDBB618E2C86}" srcOrd="1" destOrd="0" presId="urn:microsoft.com/office/officeart/2009/3/layout/HorizontalOrganizationChart"/>
    <dgm:cxn modelId="{7A018FF8-2796-4E84-96BC-108ADDDFB48C}" type="presOf" srcId="{71B62499-BE6A-4AA1-825F-5A15CE9D7E61}" destId="{88410364-2F16-49C7-BD7C-73DE23608234}" srcOrd="1" destOrd="0" presId="urn:microsoft.com/office/officeart/2009/3/layout/HorizontalOrganizationChart"/>
    <dgm:cxn modelId="{230CF720-3EAC-41AF-A518-441A8559596F}" type="presParOf" srcId="{C9B4CAC2-BF39-46B3-9DF4-4602C6E781A9}" destId="{9DDD5651-D046-40C7-B458-7B7DB68AF963}" srcOrd="0" destOrd="0" presId="urn:microsoft.com/office/officeart/2009/3/layout/HorizontalOrganizationChart"/>
    <dgm:cxn modelId="{9AB6C9E0-A9E0-4A38-8598-99F74FF39FEB}" type="presParOf" srcId="{9DDD5651-D046-40C7-B458-7B7DB68AF963}" destId="{397A9371-85E1-4AFE-90A3-B250EF2DD722}" srcOrd="0" destOrd="0" presId="urn:microsoft.com/office/officeart/2009/3/layout/HorizontalOrganizationChart"/>
    <dgm:cxn modelId="{70E89242-3927-4D56-A145-9D9C5B9EE151}" type="presParOf" srcId="{397A9371-85E1-4AFE-90A3-B250EF2DD722}" destId="{53DDD688-1D7C-4098-AEFF-E574B8AE9823}" srcOrd="0" destOrd="0" presId="urn:microsoft.com/office/officeart/2009/3/layout/HorizontalOrganizationChart"/>
    <dgm:cxn modelId="{5E528A67-6FD9-487D-99CF-14646F43E220}" type="presParOf" srcId="{397A9371-85E1-4AFE-90A3-B250EF2DD722}" destId="{C5A9889C-6024-4772-AD2E-CDBB618E2C86}" srcOrd="1" destOrd="0" presId="urn:microsoft.com/office/officeart/2009/3/layout/HorizontalOrganizationChart"/>
    <dgm:cxn modelId="{787B4B36-84E3-47F7-9AEF-143D5E9AC18F}" type="presParOf" srcId="{9DDD5651-D046-40C7-B458-7B7DB68AF963}" destId="{8CC0DCE7-5F80-418F-B732-F71FB257BDB7}" srcOrd="1" destOrd="0" presId="urn:microsoft.com/office/officeart/2009/3/layout/HorizontalOrganizationChart"/>
    <dgm:cxn modelId="{AB88474C-8DBC-468C-962A-95F12814890C}" type="presParOf" srcId="{8CC0DCE7-5F80-418F-B732-F71FB257BDB7}" destId="{1B0DFEE4-5D78-4649-8B00-5072237F91AA}" srcOrd="0" destOrd="0" presId="urn:microsoft.com/office/officeart/2009/3/layout/HorizontalOrganizationChart"/>
    <dgm:cxn modelId="{516780EB-527C-4AB6-80B8-D596B20131E6}" type="presParOf" srcId="{8CC0DCE7-5F80-418F-B732-F71FB257BDB7}" destId="{26FA3686-B67B-491A-8FBB-54C13B63A4B5}" srcOrd="1" destOrd="0" presId="urn:microsoft.com/office/officeart/2009/3/layout/HorizontalOrganizationChart"/>
    <dgm:cxn modelId="{73C5E8A8-342B-4BD2-BB18-E5643C3A76B3}" type="presParOf" srcId="{26FA3686-B67B-491A-8FBB-54C13B63A4B5}" destId="{70242C13-332F-4F86-99AA-EADA57DF7B06}" srcOrd="0" destOrd="0" presId="urn:microsoft.com/office/officeart/2009/3/layout/HorizontalOrganizationChart"/>
    <dgm:cxn modelId="{27C5E967-79DC-4AC3-9399-D8A25AF813BB}" type="presParOf" srcId="{70242C13-332F-4F86-99AA-EADA57DF7B06}" destId="{B4F04109-A078-4265-97B5-5C0E09989033}" srcOrd="0" destOrd="0" presId="urn:microsoft.com/office/officeart/2009/3/layout/HorizontalOrganizationChart"/>
    <dgm:cxn modelId="{59F852B8-C464-4C21-9065-25BDDB200DE5}" type="presParOf" srcId="{70242C13-332F-4F86-99AA-EADA57DF7B06}" destId="{45564F97-FC01-4C7A-BB2D-7C3AB12CD1DC}" srcOrd="1" destOrd="0" presId="urn:microsoft.com/office/officeart/2009/3/layout/HorizontalOrganizationChart"/>
    <dgm:cxn modelId="{5BE60C6C-08CB-4A73-BCDC-B1291724D698}" type="presParOf" srcId="{26FA3686-B67B-491A-8FBB-54C13B63A4B5}" destId="{269AAD89-2FE1-45A1-B916-329813650525}" srcOrd="1" destOrd="0" presId="urn:microsoft.com/office/officeart/2009/3/layout/HorizontalOrganizationChart"/>
    <dgm:cxn modelId="{1BD2FD10-2120-452C-B08B-5572C3A0EA3F}" type="presParOf" srcId="{269AAD89-2FE1-45A1-B916-329813650525}" destId="{361063B1-352E-4B45-9323-DB4D09A3FA39}" srcOrd="0" destOrd="0" presId="urn:microsoft.com/office/officeart/2009/3/layout/HorizontalOrganizationChart"/>
    <dgm:cxn modelId="{91A8A122-773D-44C0-8162-CFD160BC3387}" type="presParOf" srcId="{269AAD89-2FE1-45A1-B916-329813650525}" destId="{19409C99-7583-4293-96BA-C92874533700}" srcOrd="1" destOrd="0" presId="urn:microsoft.com/office/officeart/2009/3/layout/HorizontalOrganizationChart"/>
    <dgm:cxn modelId="{E8A15077-450C-4156-9490-4D6A7B22FFA9}" type="presParOf" srcId="{19409C99-7583-4293-96BA-C92874533700}" destId="{B7EBCEE1-7347-46CB-A9BE-6995735FC97E}" srcOrd="0" destOrd="0" presId="urn:microsoft.com/office/officeart/2009/3/layout/HorizontalOrganizationChart"/>
    <dgm:cxn modelId="{6434D9FF-E0F9-4DA2-9FE3-1408D644232D}" type="presParOf" srcId="{B7EBCEE1-7347-46CB-A9BE-6995735FC97E}" destId="{549BF38F-22C8-44EE-976D-7DD5543EFFBB}" srcOrd="0" destOrd="0" presId="urn:microsoft.com/office/officeart/2009/3/layout/HorizontalOrganizationChart"/>
    <dgm:cxn modelId="{FE42BD2D-D8F4-486B-A3A3-9C52E76C038F}" type="presParOf" srcId="{B7EBCEE1-7347-46CB-A9BE-6995735FC97E}" destId="{88410364-2F16-49C7-BD7C-73DE23608234}" srcOrd="1" destOrd="0" presId="urn:microsoft.com/office/officeart/2009/3/layout/HorizontalOrganizationChart"/>
    <dgm:cxn modelId="{183BE741-A92F-4DF5-8E17-F9B90755E02F}" type="presParOf" srcId="{19409C99-7583-4293-96BA-C92874533700}" destId="{A5626AA9-F739-4FD8-8834-C31A0872693E}" srcOrd="1" destOrd="0" presId="urn:microsoft.com/office/officeart/2009/3/layout/HorizontalOrganizationChart"/>
    <dgm:cxn modelId="{3746D7D5-58F9-480C-A50C-2A945303154D}" type="presParOf" srcId="{19409C99-7583-4293-96BA-C92874533700}" destId="{5E5D32A2-8FD9-427C-A0D9-6647C1BA6453}" srcOrd="2" destOrd="0" presId="urn:microsoft.com/office/officeart/2009/3/layout/HorizontalOrganizationChart"/>
    <dgm:cxn modelId="{545829D1-8291-489D-A573-58C328D85FC8}" type="presParOf" srcId="{269AAD89-2FE1-45A1-B916-329813650525}" destId="{322C1AD0-C774-4D91-85EB-653E3D301048}" srcOrd="2" destOrd="0" presId="urn:microsoft.com/office/officeart/2009/3/layout/HorizontalOrganizationChart"/>
    <dgm:cxn modelId="{EA9CA4E1-7D94-4BA9-A4DC-EA751AF130D5}" type="presParOf" srcId="{269AAD89-2FE1-45A1-B916-329813650525}" destId="{E6F1BCE0-B625-4D4A-9A5C-519912F47E4D}" srcOrd="3" destOrd="0" presId="urn:microsoft.com/office/officeart/2009/3/layout/HorizontalOrganizationChart"/>
    <dgm:cxn modelId="{AE848984-4B40-44F9-8EF2-634DD2CCDEF7}" type="presParOf" srcId="{E6F1BCE0-B625-4D4A-9A5C-519912F47E4D}" destId="{8D11A047-3ED5-4E0F-81E1-DBC26757A112}" srcOrd="0" destOrd="0" presId="urn:microsoft.com/office/officeart/2009/3/layout/HorizontalOrganizationChart"/>
    <dgm:cxn modelId="{3C32C9FB-D63C-4C38-8BD3-4BA3A2B044B7}" type="presParOf" srcId="{8D11A047-3ED5-4E0F-81E1-DBC26757A112}" destId="{8738E817-B1BF-4D7B-97B8-52AFCEB891F0}" srcOrd="0" destOrd="0" presId="urn:microsoft.com/office/officeart/2009/3/layout/HorizontalOrganizationChart"/>
    <dgm:cxn modelId="{D9928909-A137-4F27-B4EE-F63F752B9C78}" type="presParOf" srcId="{8D11A047-3ED5-4E0F-81E1-DBC26757A112}" destId="{04A591C9-7E0D-4EA8-8CB1-5E01B7F89C68}" srcOrd="1" destOrd="0" presId="urn:microsoft.com/office/officeart/2009/3/layout/HorizontalOrganizationChart"/>
    <dgm:cxn modelId="{B713DD2E-ACBA-4C24-8A79-64F780FE9301}" type="presParOf" srcId="{E6F1BCE0-B625-4D4A-9A5C-519912F47E4D}" destId="{A6AC761F-E1C2-43EE-91A1-46203FA712E0}" srcOrd="1" destOrd="0" presId="urn:microsoft.com/office/officeart/2009/3/layout/HorizontalOrganizationChart"/>
    <dgm:cxn modelId="{F124269D-403C-402A-AF6C-EF22044054B6}" type="presParOf" srcId="{E6F1BCE0-B625-4D4A-9A5C-519912F47E4D}" destId="{016B06B7-EAE8-46AA-A0C4-061742A05E72}" srcOrd="2" destOrd="0" presId="urn:microsoft.com/office/officeart/2009/3/layout/HorizontalOrganizationChart"/>
    <dgm:cxn modelId="{1DBF64F0-37F7-43B3-BEB8-D5695173A40E}" type="presParOf" srcId="{26FA3686-B67B-491A-8FBB-54C13B63A4B5}" destId="{715B30AF-CF60-444D-8889-77557E49BC8E}" srcOrd="2" destOrd="0" presId="urn:microsoft.com/office/officeart/2009/3/layout/HorizontalOrganizationChart"/>
    <dgm:cxn modelId="{22189971-F6C1-4E8F-990E-737856441994}" type="presParOf" srcId="{8CC0DCE7-5F80-418F-B732-F71FB257BDB7}" destId="{E53D3632-879D-4B26-9380-FE0DA12BD552}" srcOrd="2" destOrd="0" presId="urn:microsoft.com/office/officeart/2009/3/layout/HorizontalOrganizationChart"/>
    <dgm:cxn modelId="{137741AF-2B3F-4A95-9656-EB5098E5AE5A}" type="presParOf" srcId="{8CC0DCE7-5F80-418F-B732-F71FB257BDB7}" destId="{92383928-B737-42BB-92FD-347B4951CAB4}" srcOrd="3" destOrd="0" presId="urn:microsoft.com/office/officeart/2009/3/layout/HorizontalOrganizationChart"/>
    <dgm:cxn modelId="{D664DCB7-4412-455A-B648-F240D35003A2}" type="presParOf" srcId="{92383928-B737-42BB-92FD-347B4951CAB4}" destId="{9CF5DB5D-C4FA-4590-B936-E7D89B9BFE78}" srcOrd="0" destOrd="0" presId="urn:microsoft.com/office/officeart/2009/3/layout/HorizontalOrganizationChart"/>
    <dgm:cxn modelId="{92C22E2B-1061-495E-B4B6-176FBC8FCECB}" type="presParOf" srcId="{9CF5DB5D-C4FA-4590-B936-E7D89B9BFE78}" destId="{724D9DB2-CB79-4F9D-AB36-387F9AF42B96}" srcOrd="0" destOrd="0" presId="urn:microsoft.com/office/officeart/2009/3/layout/HorizontalOrganizationChart"/>
    <dgm:cxn modelId="{406C181C-D28C-464C-9856-8E4E1F4477B5}" type="presParOf" srcId="{9CF5DB5D-C4FA-4590-B936-E7D89B9BFE78}" destId="{9D1C922B-495F-4E57-B1BE-2063EB75EE20}" srcOrd="1" destOrd="0" presId="urn:microsoft.com/office/officeart/2009/3/layout/HorizontalOrganizationChart"/>
    <dgm:cxn modelId="{21802BB4-45F3-46E4-8A2B-436D7ABE6D2C}" type="presParOf" srcId="{92383928-B737-42BB-92FD-347B4951CAB4}" destId="{00636782-A146-4E7D-AF45-D873DC8885D2}" srcOrd="1" destOrd="0" presId="urn:microsoft.com/office/officeart/2009/3/layout/HorizontalOrganizationChart"/>
    <dgm:cxn modelId="{35AE8C67-59BA-4E9F-8999-CE78009F7B6C}" type="presParOf" srcId="{00636782-A146-4E7D-AF45-D873DC8885D2}" destId="{A5C6F178-B872-407D-A0E8-84EFBC4B4BFB}" srcOrd="0" destOrd="0" presId="urn:microsoft.com/office/officeart/2009/3/layout/HorizontalOrganizationChart"/>
    <dgm:cxn modelId="{480A9F3D-597A-45F8-AACB-D5872DFDBC56}" type="presParOf" srcId="{00636782-A146-4E7D-AF45-D873DC8885D2}" destId="{F857B475-B257-4AC2-8DB1-97C24775184B}" srcOrd="1" destOrd="0" presId="urn:microsoft.com/office/officeart/2009/3/layout/HorizontalOrganizationChart"/>
    <dgm:cxn modelId="{D60BAF32-541D-47E2-8810-D10108D721E2}" type="presParOf" srcId="{F857B475-B257-4AC2-8DB1-97C24775184B}" destId="{796589FC-4B39-4E79-850E-6CD86A7F5036}" srcOrd="0" destOrd="0" presId="urn:microsoft.com/office/officeart/2009/3/layout/HorizontalOrganizationChart"/>
    <dgm:cxn modelId="{00DD7670-C672-4CA6-B537-AF4B62334728}" type="presParOf" srcId="{796589FC-4B39-4E79-850E-6CD86A7F5036}" destId="{88039BB2-1CE4-4069-BDA6-EF92702A3EB9}" srcOrd="0" destOrd="0" presId="urn:microsoft.com/office/officeart/2009/3/layout/HorizontalOrganizationChart"/>
    <dgm:cxn modelId="{6AAFD1BA-7426-4CA9-A7E1-1A6D7B503B5A}" type="presParOf" srcId="{796589FC-4B39-4E79-850E-6CD86A7F5036}" destId="{BE4DF930-7395-43A4-885D-B0EE039371E8}" srcOrd="1" destOrd="0" presId="urn:microsoft.com/office/officeart/2009/3/layout/HorizontalOrganizationChart"/>
    <dgm:cxn modelId="{7802F062-8C64-47F4-AEB7-A38265E0836F}" type="presParOf" srcId="{F857B475-B257-4AC2-8DB1-97C24775184B}" destId="{5C9F6D60-EBCE-4C68-A444-686F56E11D21}" srcOrd="1" destOrd="0" presId="urn:microsoft.com/office/officeart/2009/3/layout/HorizontalOrganizationChart"/>
    <dgm:cxn modelId="{95C4AF5F-E841-40F7-9E34-BDD60DD985E6}" type="presParOf" srcId="{F857B475-B257-4AC2-8DB1-97C24775184B}" destId="{D8C2134F-7756-4D23-ABF1-10A236AA747E}" srcOrd="2" destOrd="0" presId="urn:microsoft.com/office/officeart/2009/3/layout/HorizontalOrganizationChart"/>
    <dgm:cxn modelId="{7E375C8A-9596-4137-9881-FF5992D10DB8}" type="presParOf" srcId="{92383928-B737-42BB-92FD-347B4951CAB4}" destId="{90A864E8-4574-40AC-B483-4B7E7AC7D9C9}" srcOrd="2" destOrd="0" presId="urn:microsoft.com/office/officeart/2009/3/layout/HorizontalOrganizationChart"/>
    <dgm:cxn modelId="{5E7429FC-812B-4BF5-BD41-8690DEE2483D}" type="presParOf" srcId="{8CC0DCE7-5F80-418F-B732-F71FB257BDB7}" destId="{92BE0C5D-8BA2-484A-81B9-661349FAD723}" srcOrd="4" destOrd="0" presId="urn:microsoft.com/office/officeart/2009/3/layout/HorizontalOrganizationChart"/>
    <dgm:cxn modelId="{C8844D36-D581-4DDA-9CB1-8C2FD4B21C20}" type="presParOf" srcId="{8CC0DCE7-5F80-418F-B732-F71FB257BDB7}" destId="{2BD06485-E452-4AFB-B83E-89D9BE8554CD}" srcOrd="5" destOrd="0" presId="urn:microsoft.com/office/officeart/2009/3/layout/HorizontalOrganizationChart"/>
    <dgm:cxn modelId="{40259A8F-7203-4ECA-9EA8-4EA04A5CE413}" type="presParOf" srcId="{2BD06485-E452-4AFB-B83E-89D9BE8554CD}" destId="{88DF5586-1B3B-44EA-AFD9-4033D6296104}" srcOrd="0" destOrd="0" presId="urn:microsoft.com/office/officeart/2009/3/layout/HorizontalOrganizationChart"/>
    <dgm:cxn modelId="{A307EB16-D292-4677-8805-ADEC13EAF756}" type="presParOf" srcId="{88DF5586-1B3B-44EA-AFD9-4033D6296104}" destId="{6668B278-4E2C-4A26-AC7D-8E4918FFC649}" srcOrd="0" destOrd="0" presId="urn:microsoft.com/office/officeart/2009/3/layout/HorizontalOrganizationChart"/>
    <dgm:cxn modelId="{CA109A1A-7FDF-4290-86FC-D71803121620}" type="presParOf" srcId="{88DF5586-1B3B-44EA-AFD9-4033D6296104}" destId="{2F566352-5A46-4980-8F30-4BCE4CF498B3}" srcOrd="1" destOrd="0" presId="urn:microsoft.com/office/officeart/2009/3/layout/HorizontalOrganizationChart"/>
    <dgm:cxn modelId="{32EA7789-79E5-4E16-9869-0356B62FB854}" type="presParOf" srcId="{2BD06485-E452-4AFB-B83E-89D9BE8554CD}" destId="{9544E2A3-448D-4F87-B2FA-C5142F1082C7}" srcOrd="1" destOrd="0" presId="urn:microsoft.com/office/officeart/2009/3/layout/HorizontalOrganizationChart"/>
    <dgm:cxn modelId="{414545F7-D84A-405F-9416-FCD9D4A852A6}" type="presParOf" srcId="{9544E2A3-448D-4F87-B2FA-C5142F1082C7}" destId="{0606FC67-9139-4181-B204-154DE87CA945}" srcOrd="0" destOrd="0" presId="urn:microsoft.com/office/officeart/2009/3/layout/HorizontalOrganizationChart"/>
    <dgm:cxn modelId="{86A6E3E3-DFDD-497E-B4CA-FFFA44E39E98}" type="presParOf" srcId="{9544E2A3-448D-4F87-B2FA-C5142F1082C7}" destId="{89526EA3-9157-42BC-B989-EAEAECAC8613}" srcOrd="1" destOrd="0" presId="urn:microsoft.com/office/officeart/2009/3/layout/HorizontalOrganizationChart"/>
    <dgm:cxn modelId="{1DF5C07D-9E0E-4E19-8AC8-2A190B4DDE23}" type="presParOf" srcId="{89526EA3-9157-42BC-B989-EAEAECAC8613}" destId="{F31832E9-5E8B-45A2-B425-44737924795C}" srcOrd="0" destOrd="0" presId="urn:microsoft.com/office/officeart/2009/3/layout/HorizontalOrganizationChart"/>
    <dgm:cxn modelId="{A7EDB512-29FF-46D2-960F-68AA1254F82A}" type="presParOf" srcId="{F31832E9-5E8B-45A2-B425-44737924795C}" destId="{FFE8BFFD-A05F-4CE9-B11E-7C868658A6D8}" srcOrd="0" destOrd="0" presId="urn:microsoft.com/office/officeart/2009/3/layout/HorizontalOrganizationChart"/>
    <dgm:cxn modelId="{CB3D27EF-CB01-4E9D-A663-537A29446574}" type="presParOf" srcId="{F31832E9-5E8B-45A2-B425-44737924795C}" destId="{FE4B644D-879A-42F3-98FD-0CE67EBB7810}" srcOrd="1" destOrd="0" presId="urn:microsoft.com/office/officeart/2009/3/layout/HorizontalOrganizationChart"/>
    <dgm:cxn modelId="{EFC82B5E-E73F-4E6F-A694-6C7AC0360D8C}" type="presParOf" srcId="{89526EA3-9157-42BC-B989-EAEAECAC8613}" destId="{B47C3A6F-FDD4-4F1F-AC33-3C78C527D4E6}" srcOrd="1" destOrd="0" presId="urn:microsoft.com/office/officeart/2009/3/layout/HorizontalOrganizationChart"/>
    <dgm:cxn modelId="{6DECE5CF-BD9A-41BB-9CC2-7932F7B5F388}" type="presParOf" srcId="{89526EA3-9157-42BC-B989-EAEAECAC8613}" destId="{2C21AA90-08BB-46B1-B3FD-292F23FD1A55}" srcOrd="2" destOrd="0" presId="urn:microsoft.com/office/officeart/2009/3/layout/HorizontalOrganizationChart"/>
    <dgm:cxn modelId="{4424E8F1-2558-498C-8DA6-C8DD0923D4F1}" type="presParOf" srcId="{2BD06485-E452-4AFB-B83E-89D9BE8554CD}" destId="{A14D6ED3-086E-499E-BB85-65DCCEA36049}" srcOrd="2" destOrd="0" presId="urn:microsoft.com/office/officeart/2009/3/layout/HorizontalOrganizationChart"/>
    <dgm:cxn modelId="{0DAFE376-38C6-4392-B767-21E603C955A9}" type="presParOf" srcId="{9DDD5651-D046-40C7-B458-7B7DB68AF963}" destId="{75F791CA-60D4-40DB-99C1-72C900406E9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BFE9-320A-44C4-9A52-0FF64E9D34FE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6802C2-9222-4F92-926A-B0B1A16B848E}">
      <dsp:nvSpPr>
        <dsp:cNvPr id="0" name=""/>
        <dsp:cNvSpPr/>
      </dsp:nvSpPr>
      <dsp:spPr>
        <a:xfrm>
          <a:off x="0" y="0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</a:t>
          </a: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動機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0"/>
        <a:ext cx="5607050" cy="1231899"/>
      </dsp:txXfrm>
    </dsp:sp>
    <dsp:sp modelId="{5AB8E9DA-BC0C-4F5A-98FE-0A9C746DBC5F}">
      <dsp:nvSpPr>
        <dsp:cNvPr id="0" name=""/>
        <dsp:cNvSpPr/>
      </dsp:nvSpPr>
      <dsp:spPr>
        <a:xfrm>
          <a:off x="0" y="1231899"/>
          <a:ext cx="56070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97C963-D51A-46A5-8E96-79E3A110883B}">
      <dsp:nvSpPr>
        <dsp:cNvPr id="0" name=""/>
        <dsp:cNvSpPr/>
      </dsp:nvSpPr>
      <dsp:spPr>
        <a:xfrm>
          <a:off x="0" y="12318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研究目的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1231899"/>
        <a:ext cx="5607050" cy="1231899"/>
      </dsp:txXfrm>
    </dsp:sp>
    <dsp:sp modelId="{5EAD567F-5E15-405F-A7B3-4851C7187325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DB0628-8CAF-4CD4-A0DE-BB62376C0765}">
      <dsp:nvSpPr>
        <dsp:cNvPr id="0" name=""/>
        <dsp:cNvSpPr/>
      </dsp:nvSpPr>
      <dsp:spPr>
        <a:xfrm>
          <a:off x="0" y="24637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研究方法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2463799"/>
        <a:ext cx="5607050" cy="1231899"/>
      </dsp:txXfrm>
    </dsp:sp>
    <dsp:sp modelId="{BBC67481-A239-463B-A740-A4FF37DEEE53}">
      <dsp:nvSpPr>
        <dsp:cNvPr id="0" name=""/>
        <dsp:cNvSpPr/>
      </dsp:nvSpPr>
      <dsp:spPr>
        <a:xfrm>
          <a:off x="0" y="3695699"/>
          <a:ext cx="560705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8EA0AC-135D-4B41-974C-7F263BFBE20B}">
      <dsp:nvSpPr>
        <dsp:cNvPr id="0" name=""/>
        <dsp:cNvSpPr/>
      </dsp:nvSpPr>
      <dsp:spPr>
        <a:xfrm>
          <a:off x="0" y="36956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結果與討論</a:t>
          </a:r>
          <a:endParaRPr lang="en-US" sz="40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3695699"/>
        <a:ext cx="5607050" cy="1231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16C67-8B49-4E0E-9F5F-29D3E701A06E}">
      <dsp:nvSpPr>
        <dsp:cNvPr id="0" name=""/>
        <dsp:cNvSpPr/>
      </dsp:nvSpPr>
      <dsp:spPr>
        <a:xfrm>
          <a:off x="2464323" y="87078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動力來源</a:t>
          </a:r>
          <a:r>
            <a:rPr lang="en-US" altLang="zh-TW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7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485449" y="108204"/>
        <a:ext cx="1039685" cy="679039"/>
      </dsp:txXfrm>
    </dsp:sp>
    <dsp:sp modelId="{E2E7F00E-7ED7-4DA3-80C7-EF99095901C3}">
      <dsp:nvSpPr>
        <dsp:cNvPr id="0" name=""/>
        <dsp:cNvSpPr/>
      </dsp:nvSpPr>
      <dsp:spPr>
        <a:xfrm>
          <a:off x="1247143" y="808370"/>
          <a:ext cx="1758148" cy="288516"/>
        </a:xfrm>
        <a:custGeom>
          <a:avLst/>
          <a:gdLst/>
          <a:ahLst/>
          <a:cxnLst/>
          <a:rect l="0" t="0" r="0" b="0"/>
          <a:pathLst>
            <a:path>
              <a:moveTo>
                <a:pt x="1758148" y="0"/>
              </a:moveTo>
              <a:lnTo>
                <a:pt x="1758148" y="144258"/>
              </a:lnTo>
              <a:lnTo>
                <a:pt x="0" y="144258"/>
              </a:lnTo>
              <a:lnTo>
                <a:pt x="0" y="28851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F2FEF-D270-4414-B97A-7FDF5DB112EA}">
      <dsp:nvSpPr>
        <dsp:cNvPr id="0" name=""/>
        <dsp:cNvSpPr/>
      </dsp:nvSpPr>
      <dsp:spPr>
        <a:xfrm>
          <a:off x="706174" y="1096887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車床</a:t>
          </a:r>
        </a:p>
      </dsp:txBody>
      <dsp:txXfrm>
        <a:off x="727300" y="1118013"/>
        <a:ext cx="1039685" cy="679039"/>
      </dsp:txXfrm>
    </dsp:sp>
    <dsp:sp modelId="{38FCCB08-7441-4819-8C0E-37C6B409CB60}">
      <dsp:nvSpPr>
        <dsp:cNvPr id="0" name=""/>
        <dsp:cNvSpPr/>
      </dsp:nvSpPr>
      <dsp:spPr>
        <a:xfrm>
          <a:off x="543884" y="1818179"/>
          <a:ext cx="703259" cy="288516"/>
        </a:xfrm>
        <a:custGeom>
          <a:avLst/>
          <a:gdLst/>
          <a:ahLst/>
          <a:cxnLst/>
          <a:rect l="0" t="0" r="0" b="0"/>
          <a:pathLst>
            <a:path>
              <a:moveTo>
                <a:pt x="703259" y="0"/>
              </a:moveTo>
              <a:lnTo>
                <a:pt x="703259" y="144258"/>
              </a:lnTo>
              <a:lnTo>
                <a:pt x="0" y="144258"/>
              </a:lnTo>
              <a:lnTo>
                <a:pt x="0" y="2885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1AFBC5-E3CD-4EDB-9279-60F4864BD50D}">
      <dsp:nvSpPr>
        <dsp:cNvPr id="0" name=""/>
        <dsp:cNvSpPr/>
      </dsp:nvSpPr>
      <dsp:spPr>
        <a:xfrm>
          <a:off x="2915" y="2106696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震動</a:t>
          </a:r>
        </a:p>
      </dsp:txBody>
      <dsp:txXfrm>
        <a:off x="24041" y="2127822"/>
        <a:ext cx="1039685" cy="679039"/>
      </dsp:txXfrm>
    </dsp:sp>
    <dsp:sp modelId="{471BEEF4-9377-444A-AFA1-5B3E3A0F4107}">
      <dsp:nvSpPr>
        <dsp:cNvPr id="0" name=""/>
        <dsp:cNvSpPr/>
      </dsp:nvSpPr>
      <dsp:spPr>
        <a:xfrm>
          <a:off x="1247143" y="1818179"/>
          <a:ext cx="703259" cy="288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58"/>
              </a:lnTo>
              <a:lnTo>
                <a:pt x="703259" y="144258"/>
              </a:lnTo>
              <a:lnTo>
                <a:pt x="703259" y="2885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20BE2-E2F0-431D-ABBA-E88BE4553506}">
      <dsp:nvSpPr>
        <dsp:cNvPr id="0" name=""/>
        <dsp:cNvSpPr/>
      </dsp:nvSpPr>
      <dsp:spPr>
        <a:xfrm>
          <a:off x="1409434" y="2106696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-</a:t>
          </a: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頂心同心度</a:t>
          </a:r>
        </a:p>
      </dsp:txBody>
      <dsp:txXfrm>
        <a:off x="1430560" y="2127822"/>
        <a:ext cx="1039685" cy="679039"/>
      </dsp:txXfrm>
    </dsp:sp>
    <dsp:sp modelId="{0D1CB890-7A98-437F-8084-A9AF30E5CC55}">
      <dsp:nvSpPr>
        <dsp:cNvPr id="0" name=""/>
        <dsp:cNvSpPr/>
      </dsp:nvSpPr>
      <dsp:spPr>
        <a:xfrm>
          <a:off x="3005292" y="808370"/>
          <a:ext cx="351629" cy="288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58"/>
              </a:lnTo>
              <a:lnTo>
                <a:pt x="351629" y="144258"/>
              </a:lnTo>
              <a:lnTo>
                <a:pt x="351629" y="28851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1A8E9-902B-45B3-B398-4AFF29A98C45}">
      <dsp:nvSpPr>
        <dsp:cNvPr id="0" name=""/>
        <dsp:cNvSpPr/>
      </dsp:nvSpPr>
      <dsp:spPr>
        <a:xfrm>
          <a:off x="2815953" y="1096887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鑽床</a:t>
          </a:r>
        </a:p>
      </dsp:txBody>
      <dsp:txXfrm>
        <a:off x="2837079" y="1118013"/>
        <a:ext cx="1039685" cy="679039"/>
      </dsp:txXfrm>
    </dsp:sp>
    <dsp:sp modelId="{AFB1AAF0-B565-403C-95A9-807C92A820CC}">
      <dsp:nvSpPr>
        <dsp:cNvPr id="0" name=""/>
        <dsp:cNvSpPr/>
      </dsp:nvSpPr>
      <dsp:spPr>
        <a:xfrm>
          <a:off x="3311202" y="1818179"/>
          <a:ext cx="91440" cy="288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5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0DD3C-1815-45E8-B86B-F646CB429513}">
      <dsp:nvSpPr>
        <dsp:cNvPr id="0" name=""/>
        <dsp:cNvSpPr/>
      </dsp:nvSpPr>
      <dsp:spPr>
        <a:xfrm>
          <a:off x="2815953" y="2106696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電鑽</a:t>
          </a:r>
          <a:r>
            <a:rPr lang="en-US" altLang="zh-TW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-</a:t>
          </a: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平台垂直度</a:t>
          </a:r>
        </a:p>
      </dsp:txBody>
      <dsp:txXfrm>
        <a:off x="2837079" y="2127822"/>
        <a:ext cx="1039685" cy="679039"/>
      </dsp:txXfrm>
    </dsp:sp>
    <dsp:sp modelId="{B66009D4-ADAC-4BA6-A702-C2CA3E5E8DD0}">
      <dsp:nvSpPr>
        <dsp:cNvPr id="0" name=""/>
        <dsp:cNvSpPr/>
      </dsp:nvSpPr>
      <dsp:spPr>
        <a:xfrm>
          <a:off x="3005292" y="808370"/>
          <a:ext cx="1758148" cy="288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58"/>
              </a:lnTo>
              <a:lnTo>
                <a:pt x="1758148" y="144258"/>
              </a:lnTo>
              <a:lnTo>
                <a:pt x="1758148" y="28851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DDBBE-0E2A-4A72-B736-E8FA02AAEE26}">
      <dsp:nvSpPr>
        <dsp:cNvPr id="0" name=""/>
        <dsp:cNvSpPr/>
      </dsp:nvSpPr>
      <dsp:spPr>
        <a:xfrm>
          <a:off x="4222472" y="1096887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磨床</a:t>
          </a:r>
        </a:p>
      </dsp:txBody>
      <dsp:txXfrm>
        <a:off x="4243598" y="1118013"/>
        <a:ext cx="1039685" cy="679039"/>
      </dsp:txXfrm>
    </dsp:sp>
    <dsp:sp modelId="{B5CA6FEF-6D15-413D-8D9C-7971D113274B}">
      <dsp:nvSpPr>
        <dsp:cNvPr id="0" name=""/>
        <dsp:cNvSpPr/>
      </dsp:nvSpPr>
      <dsp:spPr>
        <a:xfrm>
          <a:off x="4717721" y="1818179"/>
          <a:ext cx="91440" cy="288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51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B5E7D-E94A-4246-B485-A6559BDE989A}">
      <dsp:nvSpPr>
        <dsp:cNvPr id="0" name=""/>
        <dsp:cNvSpPr/>
      </dsp:nvSpPr>
      <dsp:spPr>
        <a:xfrm>
          <a:off x="4222472" y="2106696"/>
          <a:ext cx="1081937" cy="721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標楷體" panose="03000509000000000000" pitchFamily="65" charset="-120"/>
              <a:ea typeface="標楷體" panose="03000509000000000000" pitchFamily="65" charset="-120"/>
            </a:rPr>
            <a:t>集塵過濾</a:t>
          </a:r>
        </a:p>
      </dsp:txBody>
      <dsp:txXfrm>
        <a:off x="4243598" y="2127822"/>
        <a:ext cx="1039685" cy="679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B8B91-6F70-42DE-8E67-2062A23BFE37}">
      <dsp:nvSpPr>
        <dsp:cNvPr id="0" name=""/>
        <dsp:cNvSpPr/>
      </dsp:nvSpPr>
      <dsp:spPr>
        <a:xfrm>
          <a:off x="728955" y="194576"/>
          <a:ext cx="2663889" cy="92513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47A40-F303-4E13-BE61-678CB7C4C1B1}">
      <dsp:nvSpPr>
        <dsp:cNvPr id="0" name=""/>
        <dsp:cNvSpPr/>
      </dsp:nvSpPr>
      <dsp:spPr>
        <a:xfrm>
          <a:off x="1806902" y="2459915"/>
          <a:ext cx="516257" cy="330404"/>
        </a:xfrm>
        <a:prstGeom prst="down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29C70381-566C-4F26-8A51-7D34F72A554D}">
      <dsp:nvSpPr>
        <dsp:cNvPr id="0" name=""/>
        <dsp:cNvSpPr/>
      </dsp:nvSpPr>
      <dsp:spPr>
        <a:xfrm>
          <a:off x="826012" y="2805239"/>
          <a:ext cx="2478037" cy="61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rPr>
            <a:t>複合式機械</a:t>
          </a:r>
        </a:p>
      </dsp:txBody>
      <dsp:txXfrm>
        <a:off x="826012" y="2805239"/>
        <a:ext cx="2478037" cy="619509"/>
      </dsp:txXfrm>
    </dsp:sp>
    <dsp:sp modelId="{AD2BAB37-179A-43B9-856D-0D48DB22EA92}">
      <dsp:nvSpPr>
        <dsp:cNvPr id="0" name=""/>
        <dsp:cNvSpPr/>
      </dsp:nvSpPr>
      <dsp:spPr>
        <a:xfrm>
          <a:off x="1697455" y="1191160"/>
          <a:ext cx="929263" cy="9292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Wood Drill Press</a:t>
          </a:r>
          <a:endParaRPr lang="zh-TW" altLang="en-US" sz="1200" b="1" kern="1200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sp:txBody>
      <dsp:txXfrm>
        <a:off x="1833542" y="1327247"/>
        <a:ext cx="657089" cy="657089"/>
      </dsp:txXfrm>
    </dsp:sp>
    <dsp:sp modelId="{CEE64CBA-F1D7-493A-9ECE-9363308EDEC1}">
      <dsp:nvSpPr>
        <dsp:cNvPr id="0" name=""/>
        <dsp:cNvSpPr/>
      </dsp:nvSpPr>
      <dsp:spPr>
        <a:xfrm>
          <a:off x="1032515" y="494006"/>
          <a:ext cx="929263" cy="929263"/>
        </a:xfrm>
        <a:prstGeom prst="ellipse">
          <a:avLst/>
        </a:prstGeom>
        <a:gradFill rotWithShape="0">
          <a:gsLst>
            <a:gs pos="0">
              <a:schemeClr val="accent5">
                <a:hueOff val="-119936"/>
                <a:satOff val="-4449"/>
                <a:lumOff val="7059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119936"/>
                <a:satOff val="-4449"/>
                <a:lumOff val="7059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Wood Lathe</a:t>
          </a:r>
          <a:endParaRPr lang="zh-TW" altLang="en-US" sz="1200" b="1" kern="1200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sp:txBody>
      <dsp:txXfrm>
        <a:off x="1168602" y="630093"/>
        <a:ext cx="657089" cy="657089"/>
      </dsp:txXfrm>
    </dsp:sp>
    <dsp:sp modelId="{13FDBA6E-535A-42FD-BDDF-13BF67092B42}">
      <dsp:nvSpPr>
        <dsp:cNvPr id="0" name=""/>
        <dsp:cNvSpPr/>
      </dsp:nvSpPr>
      <dsp:spPr>
        <a:xfrm>
          <a:off x="2129564" y="304062"/>
          <a:ext cx="936001" cy="936001"/>
        </a:xfrm>
        <a:prstGeom prst="ellipse">
          <a:avLst/>
        </a:prstGeom>
        <a:gradFill rotWithShape="0">
          <a:gsLst>
            <a:gs pos="0">
              <a:schemeClr val="accent5">
                <a:hueOff val="-239873"/>
                <a:satOff val="-8897"/>
                <a:lumOff val="14117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239873"/>
                <a:satOff val="-8897"/>
                <a:lumOff val="14117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Times New Roman" panose="02020603050405020304" pitchFamily="18" charset="0"/>
              <a:ea typeface="STZhongsong" panose="02010600040101010101" pitchFamily="2" charset="-122"/>
              <a:cs typeface="Times New Roman" panose="02020603050405020304" pitchFamily="18" charset="0"/>
            </a:rPr>
            <a:t>Working Machine</a:t>
          </a:r>
          <a:endParaRPr lang="zh-TW" altLang="en-US" sz="1200" b="1" kern="1200" dirty="0">
            <a:latin typeface="Times New Roman" panose="02020603050405020304" pitchFamily="18" charset="0"/>
            <a:ea typeface="STZhongsong" panose="02010600040101010101" pitchFamily="2" charset="-122"/>
            <a:cs typeface="Times New Roman" panose="02020603050405020304" pitchFamily="18" charset="0"/>
          </a:endParaRPr>
        </a:p>
      </dsp:txBody>
      <dsp:txXfrm>
        <a:off x="2266638" y="441136"/>
        <a:ext cx="661853" cy="661853"/>
      </dsp:txXfrm>
    </dsp:sp>
    <dsp:sp modelId="{5E6F2CB5-CB1B-439B-AE43-7DDC5FDF5756}">
      <dsp:nvSpPr>
        <dsp:cNvPr id="0" name=""/>
        <dsp:cNvSpPr/>
      </dsp:nvSpPr>
      <dsp:spPr>
        <a:xfrm>
          <a:off x="619133" y="4"/>
          <a:ext cx="2891043" cy="2312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6FC67-9139-4181-B204-154DE87CA945}">
      <dsp:nvSpPr>
        <dsp:cNvPr id="0" name=""/>
        <dsp:cNvSpPr/>
      </dsp:nvSpPr>
      <dsp:spPr>
        <a:xfrm>
          <a:off x="3569490" y="2712522"/>
          <a:ext cx="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30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E0C5D-8BA2-484A-81B9-661349FAD723}">
      <dsp:nvSpPr>
        <dsp:cNvPr id="0" name=""/>
        <dsp:cNvSpPr/>
      </dsp:nvSpPr>
      <dsp:spPr>
        <a:xfrm>
          <a:off x="1623689" y="1886685"/>
          <a:ext cx="324300" cy="871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50" y="0"/>
              </a:lnTo>
              <a:lnTo>
                <a:pt x="162150" y="871556"/>
              </a:lnTo>
              <a:lnTo>
                <a:pt x="324300" y="87155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6F178-B872-407D-A0E8-84EFBC4B4BFB}">
      <dsp:nvSpPr>
        <dsp:cNvPr id="0" name=""/>
        <dsp:cNvSpPr/>
      </dsp:nvSpPr>
      <dsp:spPr>
        <a:xfrm>
          <a:off x="3569490" y="2015277"/>
          <a:ext cx="3243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30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3632-879D-4B26-9380-FE0DA12BD552}">
      <dsp:nvSpPr>
        <dsp:cNvPr id="0" name=""/>
        <dsp:cNvSpPr/>
      </dsp:nvSpPr>
      <dsp:spPr>
        <a:xfrm>
          <a:off x="1623689" y="1886685"/>
          <a:ext cx="324300" cy="174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50" y="0"/>
              </a:lnTo>
              <a:lnTo>
                <a:pt x="162150" y="174311"/>
              </a:lnTo>
              <a:lnTo>
                <a:pt x="324300" y="17431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C1AD0-C774-4D91-85EB-653E3D301048}">
      <dsp:nvSpPr>
        <dsp:cNvPr id="0" name=""/>
        <dsp:cNvSpPr/>
      </dsp:nvSpPr>
      <dsp:spPr>
        <a:xfrm>
          <a:off x="3569490" y="1015129"/>
          <a:ext cx="324300" cy="348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50" y="0"/>
              </a:lnTo>
              <a:lnTo>
                <a:pt x="162150" y="348622"/>
              </a:lnTo>
              <a:lnTo>
                <a:pt x="324300" y="34862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063B1-352E-4B45-9323-DB4D09A3FA39}">
      <dsp:nvSpPr>
        <dsp:cNvPr id="0" name=""/>
        <dsp:cNvSpPr/>
      </dsp:nvSpPr>
      <dsp:spPr>
        <a:xfrm>
          <a:off x="3569490" y="666506"/>
          <a:ext cx="324300" cy="348622"/>
        </a:xfrm>
        <a:custGeom>
          <a:avLst/>
          <a:gdLst/>
          <a:ahLst/>
          <a:cxnLst/>
          <a:rect l="0" t="0" r="0" b="0"/>
          <a:pathLst>
            <a:path>
              <a:moveTo>
                <a:pt x="0" y="348622"/>
              </a:moveTo>
              <a:lnTo>
                <a:pt x="162150" y="348622"/>
              </a:lnTo>
              <a:lnTo>
                <a:pt x="162150" y="0"/>
              </a:lnTo>
              <a:lnTo>
                <a:pt x="324300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DFEE4-5D78-4649-8B00-5072237F91AA}">
      <dsp:nvSpPr>
        <dsp:cNvPr id="0" name=""/>
        <dsp:cNvSpPr/>
      </dsp:nvSpPr>
      <dsp:spPr>
        <a:xfrm>
          <a:off x="1623689" y="1015129"/>
          <a:ext cx="324300" cy="871556"/>
        </a:xfrm>
        <a:custGeom>
          <a:avLst/>
          <a:gdLst/>
          <a:ahLst/>
          <a:cxnLst/>
          <a:rect l="0" t="0" r="0" b="0"/>
          <a:pathLst>
            <a:path>
              <a:moveTo>
                <a:pt x="0" y="871556"/>
              </a:moveTo>
              <a:lnTo>
                <a:pt x="162150" y="871556"/>
              </a:lnTo>
              <a:lnTo>
                <a:pt x="162150" y="0"/>
              </a:lnTo>
              <a:lnTo>
                <a:pt x="32430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DD688-1D7C-4098-AEFF-E574B8AE9823}">
      <dsp:nvSpPr>
        <dsp:cNvPr id="0" name=""/>
        <dsp:cNvSpPr/>
      </dsp:nvSpPr>
      <dsp:spPr>
        <a:xfrm>
          <a:off x="2188" y="1639406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電鑽</a:t>
          </a:r>
        </a:p>
      </dsp:txBody>
      <dsp:txXfrm>
        <a:off x="2188" y="1639406"/>
        <a:ext cx="1621500" cy="494557"/>
      </dsp:txXfrm>
    </dsp:sp>
    <dsp:sp modelId="{B4F04109-A078-4265-97B5-5C0E09989033}">
      <dsp:nvSpPr>
        <dsp:cNvPr id="0" name=""/>
        <dsp:cNvSpPr/>
      </dsp:nvSpPr>
      <dsp:spPr>
        <a:xfrm>
          <a:off x="1947990" y="767850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鑽床</a:t>
          </a:r>
        </a:p>
      </dsp:txBody>
      <dsp:txXfrm>
        <a:off x="1947990" y="767850"/>
        <a:ext cx="1621500" cy="494557"/>
      </dsp:txXfrm>
    </dsp:sp>
    <dsp:sp modelId="{549BF38F-22C8-44EE-976D-7DD5543EFFBB}">
      <dsp:nvSpPr>
        <dsp:cNvPr id="0" name=""/>
        <dsp:cNvSpPr/>
      </dsp:nvSpPr>
      <dsp:spPr>
        <a:xfrm>
          <a:off x="3893791" y="419227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震動</a:t>
          </a:r>
        </a:p>
      </dsp:txBody>
      <dsp:txXfrm>
        <a:off x="3893791" y="419227"/>
        <a:ext cx="1621500" cy="494557"/>
      </dsp:txXfrm>
    </dsp:sp>
    <dsp:sp modelId="{8738E817-B1BF-4D7B-97B8-52AFCEB891F0}">
      <dsp:nvSpPr>
        <dsp:cNvPr id="0" name=""/>
        <dsp:cNvSpPr/>
      </dsp:nvSpPr>
      <dsp:spPr>
        <a:xfrm>
          <a:off x="3893791" y="1116472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電鑽</a:t>
          </a:r>
          <a:r>
            <a:rPr lang="en-US" altLang="zh-TW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-</a:t>
          </a: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頂心同心度</a:t>
          </a:r>
        </a:p>
      </dsp:txBody>
      <dsp:txXfrm>
        <a:off x="3893791" y="1116472"/>
        <a:ext cx="1621500" cy="494557"/>
      </dsp:txXfrm>
    </dsp:sp>
    <dsp:sp modelId="{724D9DB2-CB79-4F9D-AB36-387F9AF42B96}">
      <dsp:nvSpPr>
        <dsp:cNvPr id="0" name=""/>
        <dsp:cNvSpPr/>
      </dsp:nvSpPr>
      <dsp:spPr>
        <a:xfrm>
          <a:off x="1947990" y="1813718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車床</a:t>
          </a:r>
        </a:p>
      </dsp:txBody>
      <dsp:txXfrm>
        <a:off x="1947990" y="1813718"/>
        <a:ext cx="1621500" cy="494557"/>
      </dsp:txXfrm>
    </dsp:sp>
    <dsp:sp modelId="{88039BB2-1CE4-4069-BDA6-EF92702A3EB9}">
      <dsp:nvSpPr>
        <dsp:cNvPr id="0" name=""/>
        <dsp:cNvSpPr/>
      </dsp:nvSpPr>
      <dsp:spPr>
        <a:xfrm>
          <a:off x="3893791" y="1813718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電鑽</a:t>
          </a:r>
          <a:r>
            <a:rPr lang="en-US" altLang="zh-TW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-</a:t>
          </a:r>
          <a:r>
            <a:rPr lang="zh-TW" altLang="en-US" sz="16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平台垂直度</a:t>
          </a:r>
        </a:p>
      </dsp:txBody>
      <dsp:txXfrm>
        <a:off x="3893791" y="1813718"/>
        <a:ext cx="1621500" cy="494557"/>
      </dsp:txXfrm>
    </dsp:sp>
    <dsp:sp modelId="{6668B278-4E2C-4A26-AC7D-8E4918FFC649}">
      <dsp:nvSpPr>
        <dsp:cNvPr id="0" name=""/>
        <dsp:cNvSpPr/>
      </dsp:nvSpPr>
      <dsp:spPr>
        <a:xfrm>
          <a:off x="1947990" y="2510963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rPr>
            <a:t>磨床</a:t>
          </a:r>
        </a:p>
      </dsp:txBody>
      <dsp:txXfrm>
        <a:off x="1947990" y="2510963"/>
        <a:ext cx="1621500" cy="494557"/>
      </dsp:txXfrm>
    </dsp:sp>
    <dsp:sp modelId="{FFE8BFFD-A05F-4CE9-B11E-7C868658A6D8}">
      <dsp:nvSpPr>
        <dsp:cNvPr id="0" name=""/>
        <dsp:cNvSpPr/>
      </dsp:nvSpPr>
      <dsp:spPr>
        <a:xfrm>
          <a:off x="3893791" y="2510963"/>
          <a:ext cx="1621500" cy="4945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集塵過濾</a:t>
          </a:r>
        </a:p>
      </dsp:txBody>
      <dsp:txXfrm>
        <a:off x="3893791" y="2510963"/>
        <a:ext cx="1621500" cy="49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C3FAA-9BCE-44C4-A450-19F0E0A1AC3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C22D-600A-441E-800D-1B4909EC0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0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22D-600A-441E-800D-1B4909EC044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90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01FF-BC18-4442-9919-D2D1B2585DCF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23018" y="6379904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6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3258-3D03-430E-98E8-588330A166F1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B80B-7ECD-4C16-84E9-D8897E966341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7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Autofit/>
          </a:bodyPr>
          <a:lstStyle>
            <a:lvl1pPr>
              <a:defRPr sz="4800" b="1" u="sng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C774-132A-4ED7-9D80-93CECCC23E22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76545" y="6422667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3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C80BD-8084-49BB-85C5-217173AB8878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3079" y="637336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0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0AAF-FE1F-4844-B999-7318D7CB16AE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5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5575-ECD8-4688-B278-6D72150FB708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8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F06CE-F148-4B45-AB30-C4A456BFFE1F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804-A683-4BAA-B809-5BF833CC4397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6C05-8AE4-4EE5-9820-54137C826BB4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6B0F82A-4852-4D60-ABB5-57351FB13183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5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8D18CD4-1779-45D5-A61F-F2CEBFDDC3C7}" type="datetime1">
              <a:rPr lang="en-US" altLang="zh-TW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6545" y="6402789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9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000" kern="1200" cap="all" spc="200" baseline="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4908B-2264-4009-BE7E-F2A725703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51" y="2100206"/>
            <a:ext cx="11550298" cy="1478280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複合式木工機械之機構設計與製作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C398FE-4A49-40C7-B868-E96807706205}"/>
              </a:ext>
            </a:extLst>
          </p:cNvPr>
          <p:cNvSpPr txBox="1"/>
          <p:nvPr/>
        </p:nvSpPr>
        <p:spPr>
          <a:xfrm>
            <a:off x="2489198" y="1478993"/>
            <a:ext cx="721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北科大智動科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虎科大精密科 跨校專題製作成果發表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771F54-0F83-480A-A308-6502F4BE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785" y="221981"/>
            <a:ext cx="3010056" cy="461665"/>
          </a:xfrm>
          <a:prstGeom prst="rect">
            <a:avLst/>
          </a:prstGeom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F684FAFF-74E9-4A8F-9CE3-BA86B389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802" y="4537659"/>
            <a:ext cx="4938395" cy="841348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/>
              <a:t>指導老師：許清閔  教授</a:t>
            </a:r>
            <a:endParaRPr lang="en-US" altLang="zh-TW" b="1" dirty="0"/>
          </a:p>
          <a:p>
            <a:pPr algn="l"/>
            <a:r>
              <a:rPr lang="zh-TW" altLang="en-US" b="1" dirty="0"/>
              <a:t>參賽學生：陳妙宜  廖小萱  許士棠  黃駿榤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39264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2DCB9B10-D444-4A58-84D6-BF92065047EE}"/>
              </a:ext>
            </a:extLst>
          </p:cNvPr>
          <p:cNvSpPr/>
          <p:nvPr/>
        </p:nvSpPr>
        <p:spPr>
          <a:xfrm>
            <a:off x="0" y="1626578"/>
            <a:ext cx="12192000" cy="52577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BEE6E3-BC1D-4AC9-9F18-1B22FBE5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60" y="204290"/>
            <a:ext cx="7336480" cy="1259573"/>
          </a:xfrm>
        </p:spPr>
        <p:txBody>
          <a:bodyPr/>
          <a:lstStyle/>
          <a:p>
            <a:r>
              <a:rPr lang="zh-TW" altLang="en-US" b="1" dirty="0"/>
              <a:t>結果與討論</a:t>
            </a:r>
            <a:r>
              <a:rPr lang="en-US" altLang="zh-TW" b="1" dirty="0"/>
              <a:t>-</a:t>
            </a:r>
            <a:r>
              <a:rPr lang="zh-TW" altLang="en-US" b="1" dirty="0"/>
              <a:t>精度控制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2D9345-C0EE-44C2-ABBA-757E4FE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232" y="6429786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4F46578F-9F86-4C06-90E5-9FC6C4231F02}"/>
              </a:ext>
            </a:extLst>
          </p:cNvPr>
          <p:cNvGrpSpPr/>
          <p:nvPr/>
        </p:nvGrpSpPr>
        <p:grpSpPr>
          <a:xfrm>
            <a:off x="328769" y="3429000"/>
            <a:ext cx="5292000" cy="2736000"/>
            <a:chOff x="476166" y="2636442"/>
            <a:chExt cx="5432406" cy="28800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AF6E3F9-C168-4A18-A47B-1B29FC1B28F6}"/>
                </a:ext>
              </a:extLst>
            </p:cNvPr>
            <p:cNvSpPr/>
            <p:nvPr/>
          </p:nvSpPr>
          <p:spPr>
            <a:xfrm>
              <a:off x="476166" y="2636442"/>
              <a:ext cx="2196000" cy="28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8CF2F401-B6BD-4413-A321-0292B46C876D}"/>
                </a:ext>
              </a:extLst>
            </p:cNvPr>
            <p:cNvGrpSpPr/>
            <p:nvPr/>
          </p:nvGrpSpPr>
          <p:grpSpPr>
            <a:xfrm>
              <a:off x="2884572" y="3122441"/>
              <a:ext cx="3024000" cy="1908000"/>
              <a:chOff x="4260030" y="2653494"/>
              <a:chExt cx="3240000" cy="212400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E94E968-C651-44A3-9948-76DCBD18AC2D}"/>
                  </a:ext>
                </a:extLst>
              </p:cNvPr>
              <p:cNvSpPr/>
              <p:nvPr/>
            </p:nvSpPr>
            <p:spPr>
              <a:xfrm>
                <a:off x="4260030" y="2653494"/>
                <a:ext cx="3240000" cy="21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0A1773AE-2C75-4696-8993-39440CB056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5033"/>
              <a:stretch/>
            </p:blipFill>
            <p:spPr>
              <a:xfrm>
                <a:off x="4326486" y="2725494"/>
                <a:ext cx="3107088" cy="1980000"/>
              </a:xfrm>
              <a:prstGeom prst="rect">
                <a:avLst/>
              </a:prstGeom>
            </p:spPr>
          </p:pic>
        </p:grpSp>
      </p:grpSp>
      <p:sp>
        <p:nvSpPr>
          <p:cNvPr id="56" name="內容版面配置區 2">
            <a:extLst>
              <a:ext uri="{FF2B5EF4-FFF2-40B4-BE49-F238E27FC236}">
                <a16:creationId xmlns:a16="http://schemas.microsoft.com/office/drawing/2014/main" id="{BD8C6BF9-0540-4792-B012-D6F712DA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769" y="1798646"/>
            <a:ext cx="1116000" cy="396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木工機械</a:t>
            </a:r>
          </a:p>
        </p:txBody>
      </p:sp>
      <p:sp>
        <p:nvSpPr>
          <p:cNvPr id="58" name="內容版面配置區 2">
            <a:extLst>
              <a:ext uri="{FF2B5EF4-FFF2-40B4-BE49-F238E27FC236}">
                <a16:creationId xmlns:a16="http://schemas.microsoft.com/office/drawing/2014/main" id="{511C5C2A-327F-41BB-995B-5ACF9DA98C20}"/>
              </a:ext>
            </a:extLst>
          </p:cNvPr>
          <p:cNvSpPr txBox="1">
            <a:spLocks/>
          </p:cNvSpPr>
          <p:nvPr/>
        </p:nvSpPr>
        <p:spPr>
          <a:xfrm>
            <a:off x="8496215" y="1798646"/>
            <a:ext cx="1368000" cy="39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CNC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工具機</a:t>
            </a:r>
          </a:p>
        </p:txBody>
      </p:sp>
      <p:sp>
        <p:nvSpPr>
          <p:cNvPr id="59" name="內容版面配置區 2">
            <a:extLst>
              <a:ext uri="{FF2B5EF4-FFF2-40B4-BE49-F238E27FC236}">
                <a16:creationId xmlns:a16="http://schemas.microsoft.com/office/drawing/2014/main" id="{5991593B-66C3-430F-8D54-A26ADB23F455}"/>
              </a:ext>
            </a:extLst>
          </p:cNvPr>
          <p:cNvSpPr txBox="1">
            <a:spLocks/>
          </p:cNvSpPr>
          <p:nvPr/>
        </p:nvSpPr>
        <p:spPr>
          <a:xfrm>
            <a:off x="1030769" y="2429133"/>
            <a:ext cx="3888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精度要求較低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通常以水平儀、角尺校正機台水平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84FBF0E-54B2-4706-AA3B-A7AEC08ECE56}"/>
              </a:ext>
            </a:extLst>
          </p:cNvPr>
          <p:cNvGrpSpPr/>
          <p:nvPr/>
        </p:nvGrpSpPr>
        <p:grpSpPr>
          <a:xfrm>
            <a:off x="6257066" y="3903299"/>
            <a:ext cx="3384000" cy="1800000"/>
            <a:chOff x="6199428" y="2543571"/>
            <a:chExt cx="3708000" cy="2124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3D845DF-A5CA-40CF-B337-261F13622738}"/>
                </a:ext>
              </a:extLst>
            </p:cNvPr>
            <p:cNvSpPr/>
            <p:nvPr/>
          </p:nvSpPr>
          <p:spPr>
            <a:xfrm>
              <a:off x="6199428" y="2543571"/>
              <a:ext cx="3708000" cy="21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C5A361FD-A535-4980-9FB2-20B27684C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64" t="19146" r="8068" b="17298"/>
            <a:stretch/>
          </p:blipFill>
          <p:spPr>
            <a:xfrm>
              <a:off x="6275983" y="2615571"/>
              <a:ext cx="3554890" cy="1980000"/>
            </a:xfrm>
            <a:prstGeom prst="rect">
              <a:avLst/>
            </a:prstGeom>
          </p:spPr>
        </p:pic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F074291-585B-44D3-A01D-8841C5FAC864}"/>
              </a:ext>
            </a:extLst>
          </p:cNvPr>
          <p:cNvGrpSpPr/>
          <p:nvPr/>
        </p:nvGrpSpPr>
        <p:grpSpPr>
          <a:xfrm>
            <a:off x="9908533" y="2825188"/>
            <a:ext cx="2016000" cy="3456000"/>
            <a:chOff x="9625485" y="2654809"/>
            <a:chExt cx="2304000" cy="3744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AA73AD5-4D35-407E-A34D-2DD26D52C807}"/>
                </a:ext>
              </a:extLst>
            </p:cNvPr>
            <p:cNvSpPr/>
            <p:nvPr/>
          </p:nvSpPr>
          <p:spPr>
            <a:xfrm>
              <a:off x="9625485" y="2654809"/>
              <a:ext cx="2304000" cy="37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53DD96E-2874-41EE-AB7C-2EE7C2D85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49" b="4711"/>
            <a:stretch/>
          </p:blipFill>
          <p:spPr>
            <a:xfrm>
              <a:off x="9704403" y="2726809"/>
              <a:ext cx="2146165" cy="3600000"/>
            </a:xfrm>
            <a:prstGeom prst="rect">
              <a:avLst/>
            </a:prstGeom>
          </p:spPr>
        </p:pic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7F42A459-B66F-4BFE-B69B-7C83A02346FC}"/>
              </a:ext>
            </a:extLst>
          </p:cNvPr>
          <p:cNvSpPr txBox="1">
            <a:spLocks/>
          </p:cNvSpPr>
          <p:nvPr/>
        </p:nvSpPr>
        <p:spPr>
          <a:xfrm>
            <a:off x="6473066" y="2429133"/>
            <a:ext cx="2952000" cy="11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精度要求高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通常以高精度量具及治具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進行精度量測及校正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C7530C7-9DB7-42D5-A728-6F117D44E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72" y="3494143"/>
            <a:ext cx="2004637" cy="26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2DCB9B10-D444-4A58-84D6-BF92065047EE}"/>
              </a:ext>
            </a:extLst>
          </p:cNvPr>
          <p:cNvSpPr/>
          <p:nvPr/>
        </p:nvSpPr>
        <p:spPr>
          <a:xfrm>
            <a:off x="-21004" y="1731673"/>
            <a:ext cx="12213004" cy="51263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BEE6E3-BC1D-4AC9-9F18-1B22FBE5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60" y="204290"/>
            <a:ext cx="7336480" cy="1259573"/>
          </a:xfrm>
        </p:spPr>
        <p:txBody>
          <a:bodyPr/>
          <a:lstStyle/>
          <a:p>
            <a:r>
              <a:rPr lang="zh-TW" altLang="en-US" dirty="0"/>
              <a:t>結果與討論</a:t>
            </a:r>
            <a:r>
              <a:rPr lang="en-US" altLang="zh-TW" dirty="0"/>
              <a:t>-</a:t>
            </a:r>
            <a:r>
              <a:rPr lang="zh-TW" altLang="en-US" dirty="0"/>
              <a:t>同心度改善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2D9345-C0EE-44C2-ABBA-757E4FE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232" y="6429786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FF68B502-D2C3-44E0-A582-1B45FA4AB89D}"/>
              </a:ext>
            </a:extLst>
          </p:cNvPr>
          <p:cNvSpPr txBox="1">
            <a:spLocks/>
          </p:cNvSpPr>
          <p:nvPr/>
        </p:nvSpPr>
        <p:spPr>
          <a:xfrm>
            <a:off x="6902236" y="2849989"/>
            <a:ext cx="4753981" cy="3090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電鑽夾頭太小導致無法加工太大的工件。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電鑽與頂心之間夾持力不夠。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buNone/>
            </a:pP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buNone/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前後都改為頂心並使用牽引器帶動，可以解決夾頭太小的問題，同時增加夾持力及提升同心度。</a:t>
            </a:r>
            <a:endParaRPr lang="zh-TW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D7A030-39CD-469D-82E2-B210D707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42" y="2640309"/>
            <a:ext cx="5916948" cy="35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12642-93FC-4E18-B885-1C094CFC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68" y="1850390"/>
            <a:ext cx="10748264" cy="4122420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感謝您的聆聽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Listening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17A2D6-26B5-458E-A736-56611A3E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E15CB1-0E52-44DA-B12B-6AD318E5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99" y="4321556"/>
            <a:ext cx="3126833" cy="233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B61695-6CD3-4918-8661-73E68FCE2F3B}"/>
              </a:ext>
            </a:extLst>
          </p:cNvPr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DBB6D23-0FA9-4C54-A46B-06BBB0FD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zh-TW" altLang="en-US" dirty="0"/>
              <a:t>大綱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5E11D-2430-47C7-9EF5-E2D9351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5279" y="641096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78755C5A-CD82-026C-BE01-1D994BAED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8814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305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D170310-79FC-4FC1-9737-6D4A7DEC9A03}"/>
              </a:ext>
            </a:extLst>
          </p:cNvPr>
          <p:cNvSpPr/>
          <p:nvPr/>
        </p:nvSpPr>
        <p:spPr>
          <a:xfrm>
            <a:off x="242189" y="278892"/>
            <a:ext cx="11707258" cy="630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0058E-F912-4810-A6F0-D4775535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749" y="63962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02D8E2-310D-4976-897A-C6885569E8D1}"/>
              </a:ext>
            </a:extLst>
          </p:cNvPr>
          <p:cNvSpPr/>
          <p:nvPr/>
        </p:nvSpPr>
        <p:spPr>
          <a:xfrm>
            <a:off x="3849049" y="787975"/>
            <a:ext cx="44935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736581B-0EE7-442D-B0CA-8637B9C7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1" y="4372918"/>
            <a:ext cx="2063950" cy="20639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2A040E-C81F-46C5-8112-74407A72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477" y="123952"/>
            <a:ext cx="2330272" cy="2330272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8F679D4-9E41-455E-B7E8-026CC1C1246C}"/>
              </a:ext>
            </a:extLst>
          </p:cNvPr>
          <p:cNvSpPr txBox="1">
            <a:spLocks/>
          </p:cNvSpPr>
          <p:nvPr/>
        </p:nvSpPr>
        <p:spPr>
          <a:xfrm>
            <a:off x="1818537" y="2055336"/>
            <a:ext cx="8554561" cy="2747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近年來，在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3D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列印及網際網路的普及下，一股新興的自造者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(Maker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，又稱創客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文化吹進了工業人與市井小民，甚至教育環境中。他們樂於嘗試新技術、勇於創新及實踐動手做，卻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BAB09B"/>
                </a:highlight>
                <a:latin typeface="+mn-ea"/>
                <a:ea typeface="+mn-ea"/>
              </a:rPr>
              <a:t>苦於缺乏設備及施作空間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本研究旨在克服上述問題，以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BAB09B"/>
                </a:highlight>
                <a:latin typeface="+mn-ea"/>
                <a:ea typeface="+mn-ea"/>
              </a:rPr>
              <a:t>重量、體積及便利性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為設計考量進行機構設計，經由電腦繪製出模型後組裝出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BAB09B"/>
                </a:highlight>
                <a:latin typeface="+mn-ea"/>
                <a:ea typeface="+mn-ea"/>
              </a:rPr>
              <a:t>鑽車磨功能複合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的木工機械，為使用者打造便利的加工環境。</a:t>
            </a:r>
          </a:p>
        </p:txBody>
      </p:sp>
    </p:spTree>
    <p:extLst>
      <p:ext uri="{BB962C8B-B14F-4D97-AF65-F5344CB8AC3E}">
        <p14:creationId xmlns:p14="http://schemas.microsoft.com/office/powerpoint/2010/main" val="385233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2DF9C15-3A2B-4577-9332-E4366B98CD3A}"/>
              </a:ext>
            </a:extLst>
          </p:cNvPr>
          <p:cNvSpPr/>
          <p:nvPr/>
        </p:nvSpPr>
        <p:spPr>
          <a:xfrm>
            <a:off x="0" y="0"/>
            <a:ext cx="466344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CC5CDC-1C1A-497B-B80A-40E5D3A6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681103"/>
            <a:ext cx="3401568" cy="1495794"/>
          </a:xfr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zh-TW" altLang="en-US" dirty="0"/>
              <a:t>研究方法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4CDC0A-AAFF-473C-9369-DEF61C36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440" y="64211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52ACA73-1D25-4E3B-A54E-A21AAF2AB5A1}"/>
              </a:ext>
            </a:extLst>
          </p:cNvPr>
          <p:cNvGrpSpPr/>
          <p:nvPr/>
        </p:nvGrpSpPr>
        <p:grpSpPr>
          <a:xfrm>
            <a:off x="5834856" y="639763"/>
            <a:ext cx="5276850" cy="5276850"/>
            <a:chOff x="5834856" y="639763"/>
            <a:chExt cx="5276850" cy="5276850"/>
          </a:xfrm>
        </p:grpSpPr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74C461D9-52A9-4361-94C7-C1A6598ACD4B}"/>
                </a:ext>
              </a:extLst>
            </p:cNvPr>
            <p:cNvSpPr/>
            <p:nvPr/>
          </p:nvSpPr>
          <p:spPr>
            <a:xfrm>
              <a:off x="5834856" y="639763"/>
              <a:ext cx="5276850" cy="5276850"/>
            </a:xfrm>
            <a:prstGeom prst="diamond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2B0AD349-56B8-4335-9AE4-A105E07F1B20}"/>
                </a:ext>
              </a:extLst>
            </p:cNvPr>
            <p:cNvSpPr/>
            <p:nvPr/>
          </p:nvSpPr>
          <p:spPr>
            <a:xfrm>
              <a:off x="6336157" y="1141063"/>
              <a:ext cx="2057971" cy="2057971"/>
            </a:xfrm>
            <a:custGeom>
              <a:avLst/>
              <a:gdLst>
                <a:gd name="connsiteX0" fmla="*/ 0 w 2057971"/>
                <a:gd name="connsiteY0" fmla="*/ 343002 h 2057971"/>
                <a:gd name="connsiteX1" fmla="*/ 343002 w 2057971"/>
                <a:gd name="connsiteY1" fmla="*/ 0 h 2057971"/>
                <a:gd name="connsiteX2" fmla="*/ 1714969 w 2057971"/>
                <a:gd name="connsiteY2" fmla="*/ 0 h 2057971"/>
                <a:gd name="connsiteX3" fmla="*/ 2057971 w 2057971"/>
                <a:gd name="connsiteY3" fmla="*/ 343002 h 2057971"/>
                <a:gd name="connsiteX4" fmla="*/ 2057971 w 2057971"/>
                <a:gd name="connsiteY4" fmla="*/ 1714969 h 2057971"/>
                <a:gd name="connsiteX5" fmla="*/ 1714969 w 2057971"/>
                <a:gd name="connsiteY5" fmla="*/ 2057971 h 2057971"/>
                <a:gd name="connsiteX6" fmla="*/ 343002 w 2057971"/>
                <a:gd name="connsiteY6" fmla="*/ 2057971 h 2057971"/>
                <a:gd name="connsiteX7" fmla="*/ 0 w 2057971"/>
                <a:gd name="connsiteY7" fmla="*/ 1714969 h 2057971"/>
                <a:gd name="connsiteX8" fmla="*/ 0 w 2057971"/>
                <a:gd name="connsiteY8" fmla="*/ 343002 h 205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7971" h="2057971">
                  <a:moveTo>
                    <a:pt x="0" y="343002"/>
                  </a:moveTo>
                  <a:cubicBezTo>
                    <a:pt x="0" y="153567"/>
                    <a:pt x="153567" y="0"/>
                    <a:pt x="343002" y="0"/>
                  </a:cubicBezTo>
                  <a:lnTo>
                    <a:pt x="1714969" y="0"/>
                  </a:lnTo>
                  <a:cubicBezTo>
                    <a:pt x="1904404" y="0"/>
                    <a:pt x="2057971" y="153567"/>
                    <a:pt x="2057971" y="343002"/>
                  </a:cubicBezTo>
                  <a:lnTo>
                    <a:pt x="2057971" y="1714969"/>
                  </a:lnTo>
                  <a:cubicBezTo>
                    <a:pt x="2057971" y="1904404"/>
                    <a:pt x="1904404" y="2057971"/>
                    <a:pt x="1714969" y="2057971"/>
                  </a:cubicBezTo>
                  <a:lnTo>
                    <a:pt x="343002" y="2057971"/>
                  </a:lnTo>
                  <a:cubicBezTo>
                    <a:pt x="153567" y="2057971"/>
                    <a:pt x="0" y="1904404"/>
                    <a:pt x="0" y="1714969"/>
                  </a:cubicBezTo>
                  <a:lnTo>
                    <a:pt x="0" y="3430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762" tIns="214762" rIns="214762" bIns="21476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zh-TW" sz="3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2BA8EAC6-368D-4BCC-AF84-78564547A0A9}"/>
                </a:ext>
              </a:extLst>
            </p:cNvPr>
            <p:cNvSpPr/>
            <p:nvPr/>
          </p:nvSpPr>
          <p:spPr>
            <a:xfrm>
              <a:off x="8552434" y="1141063"/>
              <a:ext cx="2057971" cy="2057971"/>
            </a:xfrm>
            <a:custGeom>
              <a:avLst/>
              <a:gdLst>
                <a:gd name="connsiteX0" fmla="*/ 0 w 2057971"/>
                <a:gd name="connsiteY0" fmla="*/ 343002 h 2057971"/>
                <a:gd name="connsiteX1" fmla="*/ 343002 w 2057971"/>
                <a:gd name="connsiteY1" fmla="*/ 0 h 2057971"/>
                <a:gd name="connsiteX2" fmla="*/ 1714969 w 2057971"/>
                <a:gd name="connsiteY2" fmla="*/ 0 h 2057971"/>
                <a:gd name="connsiteX3" fmla="*/ 2057971 w 2057971"/>
                <a:gd name="connsiteY3" fmla="*/ 343002 h 2057971"/>
                <a:gd name="connsiteX4" fmla="*/ 2057971 w 2057971"/>
                <a:gd name="connsiteY4" fmla="*/ 1714969 h 2057971"/>
                <a:gd name="connsiteX5" fmla="*/ 1714969 w 2057971"/>
                <a:gd name="connsiteY5" fmla="*/ 2057971 h 2057971"/>
                <a:gd name="connsiteX6" fmla="*/ 343002 w 2057971"/>
                <a:gd name="connsiteY6" fmla="*/ 2057971 h 2057971"/>
                <a:gd name="connsiteX7" fmla="*/ 0 w 2057971"/>
                <a:gd name="connsiteY7" fmla="*/ 1714969 h 2057971"/>
                <a:gd name="connsiteX8" fmla="*/ 0 w 2057971"/>
                <a:gd name="connsiteY8" fmla="*/ 343002 h 205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7971" h="2057971">
                  <a:moveTo>
                    <a:pt x="0" y="343002"/>
                  </a:moveTo>
                  <a:cubicBezTo>
                    <a:pt x="0" y="153567"/>
                    <a:pt x="153567" y="0"/>
                    <a:pt x="343002" y="0"/>
                  </a:cubicBezTo>
                  <a:lnTo>
                    <a:pt x="1714969" y="0"/>
                  </a:lnTo>
                  <a:cubicBezTo>
                    <a:pt x="1904404" y="0"/>
                    <a:pt x="2057971" y="153567"/>
                    <a:pt x="2057971" y="343002"/>
                  </a:cubicBezTo>
                  <a:lnTo>
                    <a:pt x="2057971" y="1714969"/>
                  </a:lnTo>
                  <a:cubicBezTo>
                    <a:pt x="2057971" y="1904404"/>
                    <a:pt x="1904404" y="2057971"/>
                    <a:pt x="1714969" y="2057971"/>
                  </a:cubicBezTo>
                  <a:lnTo>
                    <a:pt x="343002" y="2057971"/>
                  </a:lnTo>
                  <a:cubicBezTo>
                    <a:pt x="153567" y="2057971"/>
                    <a:pt x="0" y="1904404"/>
                    <a:pt x="0" y="1714969"/>
                  </a:cubicBezTo>
                  <a:lnTo>
                    <a:pt x="0" y="3430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14391"/>
                <a:satOff val="102"/>
                <a:lumOff val="7119"/>
                <a:alphaOff val="0"/>
              </a:schemeClr>
            </a:fillRef>
            <a:effectRef idx="0">
              <a:schemeClr val="accent6">
                <a:shade val="80000"/>
                <a:hueOff val="-14391"/>
                <a:satOff val="102"/>
                <a:lumOff val="711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762" tIns="214762" rIns="214762" bIns="21476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3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endParaRP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1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2EAE1447-8FE6-48D8-A335-2EA80F7DA9F3}"/>
                </a:ext>
              </a:extLst>
            </p:cNvPr>
            <p:cNvSpPr/>
            <p:nvPr/>
          </p:nvSpPr>
          <p:spPr>
            <a:xfrm>
              <a:off x="6336157" y="3357340"/>
              <a:ext cx="2057971" cy="2057971"/>
            </a:xfrm>
            <a:custGeom>
              <a:avLst/>
              <a:gdLst>
                <a:gd name="connsiteX0" fmla="*/ 0 w 2057971"/>
                <a:gd name="connsiteY0" fmla="*/ 343002 h 2057971"/>
                <a:gd name="connsiteX1" fmla="*/ 343002 w 2057971"/>
                <a:gd name="connsiteY1" fmla="*/ 0 h 2057971"/>
                <a:gd name="connsiteX2" fmla="*/ 1714969 w 2057971"/>
                <a:gd name="connsiteY2" fmla="*/ 0 h 2057971"/>
                <a:gd name="connsiteX3" fmla="*/ 2057971 w 2057971"/>
                <a:gd name="connsiteY3" fmla="*/ 343002 h 2057971"/>
                <a:gd name="connsiteX4" fmla="*/ 2057971 w 2057971"/>
                <a:gd name="connsiteY4" fmla="*/ 1714969 h 2057971"/>
                <a:gd name="connsiteX5" fmla="*/ 1714969 w 2057971"/>
                <a:gd name="connsiteY5" fmla="*/ 2057971 h 2057971"/>
                <a:gd name="connsiteX6" fmla="*/ 343002 w 2057971"/>
                <a:gd name="connsiteY6" fmla="*/ 2057971 h 2057971"/>
                <a:gd name="connsiteX7" fmla="*/ 0 w 2057971"/>
                <a:gd name="connsiteY7" fmla="*/ 1714969 h 2057971"/>
                <a:gd name="connsiteX8" fmla="*/ 0 w 2057971"/>
                <a:gd name="connsiteY8" fmla="*/ 343002 h 205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7971" h="2057971">
                  <a:moveTo>
                    <a:pt x="0" y="343002"/>
                  </a:moveTo>
                  <a:cubicBezTo>
                    <a:pt x="0" y="153567"/>
                    <a:pt x="153567" y="0"/>
                    <a:pt x="343002" y="0"/>
                  </a:cubicBezTo>
                  <a:lnTo>
                    <a:pt x="1714969" y="0"/>
                  </a:lnTo>
                  <a:cubicBezTo>
                    <a:pt x="1904404" y="0"/>
                    <a:pt x="2057971" y="153567"/>
                    <a:pt x="2057971" y="343002"/>
                  </a:cubicBezTo>
                  <a:lnTo>
                    <a:pt x="2057971" y="1714969"/>
                  </a:lnTo>
                  <a:cubicBezTo>
                    <a:pt x="2057971" y="1904404"/>
                    <a:pt x="1904404" y="2057971"/>
                    <a:pt x="1714969" y="2057971"/>
                  </a:cubicBezTo>
                  <a:lnTo>
                    <a:pt x="343002" y="2057971"/>
                  </a:lnTo>
                  <a:cubicBezTo>
                    <a:pt x="153567" y="2057971"/>
                    <a:pt x="0" y="1904404"/>
                    <a:pt x="0" y="1714969"/>
                  </a:cubicBezTo>
                  <a:lnTo>
                    <a:pt x="0" y="3430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28781"/>
                <a:satOff val="205"/>
                <a:lumOff val="14237"/>
                <a:alphaOff val="0"/>
              </a:schemeClr>
            </a:fillRef>
            <a:effectRef idx="0">
              <a:schemeClr val="accent6">
                <a:shade val="80000"/>
                <a:hueOff val="-28781"/>
                <a:satOff val="205"/>
                <a:lumOff val="1423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762" tIns="214762" rIns="214762" bIns="21476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3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B4C78703-EEA5-486F-B2FF-6FB1DBE98283}"/>
                </a:ext>
              </a:extLst>
            </p:cNvPr>
            <p:cNvSpPr/>
            <p:nvPr/>
          </p:nvSpPr>
          <p:spPr>
            <a:xfrm>
              <a:off x="8552434" y="3357340"/>
              <a:ext cx="2057971" cy="2057971"/>
            </a:xfrm>
            <a:custGeom>
              <a:avLst/>
              <a:gdLst>
                <a:gd name="connsiteX0" fmla="*/ 0 w 2057971"/>
                <a:gd name="connsiteY0" fmla="*/ 343002 h 2057971"/>
                <a:gd name="connsiteX1" fmla="*/ 343002 w 2057971"/>
                <a:gd name="connsiteY1" fmla="*/ 0 h 2057971"/>
                <a:gd name="connsiteX2" fmla="*/ 1714969 w 2057971"/>
                <a:gd name="connsiteY2" fmla="*/ 0 h 2057971"/>
                <a:gd name="connsiteX3" fmla="*/ 2057971 w 2057971"/>
                <a:gd name="connsiteY3" fmla="*/ 343002 h 2057971"/>
                <a:gd name="connsiteX4" fmla="*/ 2057971 w 2057971"/>
                <a:gd name="connsiteY4" fmla="*/ 1714969 h 2057971"/>
                <a:gd name="connsiteX5" fmla="*/ 1714969 w 2057971"/>
                <a:gd name="connsiteY5" fmla="*/ 2057971 h 2057971"/>
                <a:gd name="connsiteX6" fmla="*/ 343002 w 2057971"/>
                <a:gd name="connsiteY6" fmla="*/ 2057971 h 2057971"/>
                <a:gd name="connsiteX7" fmla="*/ 0 w 2057971"/>
                <a:gd name="connsiteY7" fmla="*/ 1714969 h 2057971"/>
                <a:gd name="connsiteX8" fmla="*/ 0 w 2057971"/>
                <a:gd name="connsiteY8" fmla="*/ 343002 h 205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7971" h="2057971">
                  <a:moveTo>
                    <a:pt x="0" y="343002"/>
                  </a:moveTo>
                  <a:cubicBezTo>
                    <a:pt x="0" y="153567"/>
                    <a:pt x="153567" y="0"/>
                    <a:pt x="343002" y="0"/>
                  </a:cubicBezTo>
                  <a:lnTo>
                    <a:pt x="1714969" y="0"/>
                  </a:lnTo>
                  <a:cubicBezTo>
                    <a:pt x="1904404" y="0"/>
                    <a:pt x="2057971" y="153567"/>
                    <a:pt x="2057971" y="343002"/>
                  </a:cubicBezTo>
                  <a:lnTo>
                    <a:pt x="2057971" y="1714969"/>
                  </a:lnTo>
                  <a:cubicBezTo>
                    <a:pt x="2057971" y="1904404"/>
                    <a:pt x="1904404" y="2057971"/>
                    <a:pt x="1714969" y="2057971"/>
                  </a:cubicBezTo>
                  <a:lnTo>
                    <a:pt x="343002" y="2057971"/>
                  </a:lnTo>
                  <a:cubicBezTo>
                    <a:pt x="153567" y="2057971"/>
                    <a:pt x="0" y="1904404"/>
                    <a:pt x="0" y="1714969"/>
                  </a:cubicBezTo>
                  <a:lnTo>
                    <a:pt x="0" y="3430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-43172"/>
                <a:satOff val="307"/>
                <a:lumOff val="21356"/>
                <a:alphaOff val="0"/>
              </a:schemeClr>
            </a:fillRef>
            <a:effectRef idx="0">
              <a:schemeClr val="accent6">
                <a:shade val="80000"/>
                <a:hueOff val="-43172"/>
                <a:satOff val="307"/>
                <a:lumOff val="213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762" tIns="214762" rIns="214762" bIns="21476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3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948752E-297C-4A64-A894-79D9E70B6DD3}"/>
                </a:ext>
              </a:extLst>
            </p:cNvPr>
            <p:cNvSpPr txBox="1"/>
            <p:nvPr/>
          </p:nvSpPr>
          <p:spPr>
            <a:xfrm>
              <a:off x="6465142" y="1893049"/>
              <a:ext cx="18000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蒐集資料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1BAF772-3A25-4DD7-9A6F-2276EB360A0F}"/>
                </a:ext>
              </a:extLst>
            </p:cNvPr>
            <p:cNvSpPr txBox="1"/>
            <p:nvPr/>
          </p:nvSpPr>
          <p:spPr>
            <a:xfrm>
              <a:off x="8681419" y="1893049"/>
              <a:ext cx="18000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電繪設計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585C6CB-79D1-4F30-BEEF-A0BBCF375867}"/>
                </a:ext>
              </a:extLst>
            </p:cNvPr>
            <p:cNvSpPr txBox="1"/>
            <p:nvPr/>
          </p:nvSpPr>
          <p:spPr>
            <a:xfrm>
              <a:off x="6465142" y="4106373"/>
              <a:ext cx="18000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材料購買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2015BF-8E2D-4AF1-A967-FAF39154A56A}"/>
                </a:ext>
              </a:extLst>
            </p:cNvPr>
            <p:cNvSpPr txBox="1"/>
            <p:nvPr/>
          </p:nvSpPr>
          <p:spPr>
            <a:xfrm>
              <a:off x="8681419" y="4106373"/>
              <a:ext cx="18000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組裝製作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BAC855A-BFB4-4EF4-9899-A2CD79FA64AF}"/>
              </a:ext>
            </a:extLst>
          </p:cNvPr>
          <p:cNvSpPr/>
          <p:nvPr/>
        </p:nvSpPr>
        <p:spPr>
          <a:xfrm>
            <a:off x="-1" y="2799121"/>
            <a:ext cx="12191999" cy="40588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81CE31-EDA0-4066-8FE9-AC17DE27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95110"/>
            <a:ext cx="7729728" cy="1188720"/>
          </a:xfrm>
        </p:spPr>
        <p:txBody>
          <a:bodyPr/>
          <a:lstStyle/>
          <a:p>
            <a:r>
              <a:rPr lang="zh-TW" altLang="en-US" dirty="0"/>
              <a:t>蒐集資料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18CC9-485A-43E7-9AC3-DA68D2A7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691" y="1752824"/>
            <a:ext cx="7104617" cy="104629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以複合式機械作為關鍵字進行搜尋，結合對各類加工機台的了解，統整出不同功能下應該具備的功能以及設計因素考量。</a:t>
            </a:r>
          </a:p>
          <a:p>
            <a:pPr>
              <a:lnSpc>
                <a:spcPct val="140000"/>
              </a:lnSpc>
            </a:pPr>
            <a:endPara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0058E-F912-4810-A6F0-D4775535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40E8B7B5-CD48-451A-A8E7-33A7C004B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73740"/>
              </p:ext>
            </p:extLst>
          </p:nvPr>
        </p:nvGraphicFramePr>
        <p:xfrm>
          <a:off x="2655674" y="13854571"/>
          <a:ext cx="5307326" cy="291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9ED767-E85A-4EAE-A62A-D44F58F4B697}"/>
              </a:ext>
            </a:extLst>
          </p:cNvPr>
          <p:cNvGrpSpPr/>
          <p:nvPr/>
        </p:nvGrpSpPr>
        <p:grpSpPr>
          <a:xfrm>
            <a:off x="1064502" y="3226518"/>
            <a:ext cx="9647543" cy="3424749"/>
            <a:chOff x="1064471" y="3013959"/>
            <a:chExt cx="9647543" cy="3424749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25A04C13-A478-4B07-A1BD-17576C2002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74690214"/>
                </p:ext>
              </p:extLst>
            </p:nvPr>
          </p:nvGraphicFramePr>
          <p:xfrm>
            <a:off x="1064471" y="3013959"/>
            <a:ext cx="4130062" cy="34247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28C91112-C431-44D5-8B9D-AD9D8F5999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6053307"/>
                </p:ext>
              </p:extLst>
            </p:nvPr>
          </p:nvGraphicFramePr>
          <p:xfrm>
            <a:off x="5194533" y="3013959"/>
            <a:ext cx="5517481" cy="34247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2479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92144E6-9B70-4422-B5BB-F428401488B9}"/>
              </a:ext>
            </a:extLst>
          </p:cNvPr>
          <p:cNvSpPr/>
          <p:nvPr/>
        </p:nvSpPr>
        <p:spPr>
          <a:xfrm>
            <a:off x="197729" y="170180"/>
            <a:ext cx="11796542" cy="6517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81CE31-EDA0-4066-8FE9-AC17DE27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964692"/>
            <a:ext cx="6092952" cy="1188720"/>
          </a:xfrm>
        </p:spPr>
        <p:txBody>
          <a:bodyPr>
            <a:normAutofit/>
          </a:bodyPr>
          <a:lstStyle/>
          <a:p>
            <a:r>
              <a:rPr lang="zh-TW" altLang="en-US" dirty="0"/>
              <a:t>電繪設計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18CC9-485A-43E7-9AC3-DA68D2A7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70" y="2249984"/>
            <a:ext cx="6092952" cy="1622246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SolidWorks 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繪圖軟體，繪製現有電鑽模型。</a:t>
            </a: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設計繪製以鑽床模型作為主體，同時構思出可同時具備鑽、車、磨之結構，以及兼備操作實用度的複合式機械。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0058E-F912-4810-A6F0-D4775535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440" y="644144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BBF0B5-0C5F-40C1-9098-CFAB31448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7" r="20026" b="-2"/>
          <a:stretch/>
        </p:blipFill>
        <p:spPr>
          <a:xfrm>
            <a:off x="6989522" y="3147822"/>
            <a:ext cx="1701762" cy="2058891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0095B4-62BF-44C5-ABB1-F45A52B2D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6" r="7" b="7"/>
          <a:stretch/>
        </p:blipFill>
        <p:spPr>
          <a:xfrm>
            <a:off x="9967333" y="1715516"/>
            <a:ext cx="1808107" cy="219456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CFCBF8D-2C59-47B8-B9F7-213886A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81" r="-1" b="11168"/>
          <a:stretch/>
        </p:blipFill>
        <p:spPr>
          <a:xfrm>
            <a:off x="8969588" y="4432324"/>
            <a:ext cx="2805852" cy="1889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C5248-BC5F-471A-BF76-5013F5C48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21" y="4327525"/>
            <a:ext cx="1905000" cy="1905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B37A5E-10CC-4148-A763-FA48B9561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036" y="672496"/>
            <a:ext cx="2232783" cy="187015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76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61AF0D22-08B2-410A-B22B-D163834A4F94}"/>
              </a:ext>
            </a:extLst>
          </p:cNvPr>
          <p:cNvGrpSpPr/>
          <p:nvPr/>
        </p:nvGrpSpPr>
        <p:grpSpPr>
          <a:xfrm>
            <a:off x="1" y="-2712"/>
            <a:ext cx="7562849" cy="6860712"/>
            <a:chOff x="0" y="-2712"/>
            <a:chExt cx="7115175" cy="686071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541579A-DF6A-4609-9E88-DD97DA90E0CC}"/>
                </a:ext>
              </a:extLst>
            </p:cNvPr>
            <p:cNvSpPr/>
            <p:nvPr/>
          </p:nvSpPr>
          <p:spPr>
            <a:xfrm>
              <a:off x="0" y="0"/>
              <a:ext cx="467677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63FD741C-C4CF-495C-8427-EB46C2B38265}"/>
                </a:ext>
              </a:extLst>
            </p:cNvPr>
            <p:cNvSpPr/>
            <p:nvPr/>
          </p:nvSpPr>
          <p:spPr>
            <a:xfrm flipV="1">
              <a:off x="4676775" y="-2712"/>
              <a:ext cx="24384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D81CE31-EDA0-4066-8FE9-AC17DE27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431" y="170643"/>
            <a:ext cx="9753137" cy="1188720"/>
          </a:xfrm>
        </p:spPr>
        <p:txBody>
          <a:bodyPr/>
          <a:lstStyle/>
          <a:p>
            <a:br>
              <a:rPr lang="zh-TW" altLang="en-US" dirty="0"/>
            </a:br>
            <a:r>
              <a:rPr lang="zh-TW" altLang="en-US" dirty="0"/>
              <a:t>預算評估及材料購買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18CC9-485A-43E7-9AC3-DA68D2A7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79" y="2934276"/>
            <a:ext cx="5640220" cy="21127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確認機台規格，針對經費額度及所需零件建立規格表並採購對應元件。</a:t>
            </a: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以木材作為基座及各功能機構的基材，選購大尺寸厚木板材，並依照繪製模型規格進行裁切加工。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0058E-F912-4810-A6F0-D4775535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745" y="649224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4FDC78-0A15-413B-8967-D0BF18663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63241"/>
              </p:ext>
            </p:extLst>
          </p:nvPr>
        </p:nvGraphicFramePr>
        <p:xfrm>
          <a:off x="6959542" y="2134281"/>
          <a:ext cx="4649892" cy="371275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532349">
                  <a:extLst>
                    <a:ext uri="{9D8B030D-6E8A-4147-A177-3AD203B41FA5}">
                      <a16:colId xmlns:a16="http://schemas.microsoft.com/office/drawing/2014/main" val="3139763576"/>
                    </a:ext>
                  </a:extLst>
                </a:gridCol>
                <a:gridCol w="1955069">
                  <a:extLst>
                    <a:ext uri="{9D8B030D-6E8A-4147-A177-3AD203B41FA5}">
                      <a16:colId xmlns:a16="http://schemas.microsoft.com/office/drawing/2014/main" val="2313322131"/>
                    </a:ext>
                  </a:extLst>
                </a:gridCol>
                <a:gridCol w="488768">
                  <a:extLst>
                    <a:ext uri="{9D8B030D-6E8A-4147-A177-3AD203B41FA5}">
                      <a16:colId xmlns:a16="http://schemas.microsoft.com/office/drawing/2014/main" val="2701351934"/>
                    </a:ext>
                  </a:extLst>
                </a:gridCol>
                <a:gridCol w="673706">
                  <a:extLst>
                    <a:ext uri="{9D8B030D-6E8A-4147-A177-3AD203B41FA5}">
                      <a16:colId xmlns:a16="http://schemas.microsoft.com/office/drawing/2014/main" val="3324649460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名稱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規格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價格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數量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7050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導螺桿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T12*900mm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810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8302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導螺桿臥式軸承座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KFL001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964696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導螺桿螺母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T12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導程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mm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513943"/>
                  </a:ext>
                </a:extLst>
              </a:tr>
              <a:tr h="28500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心軸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直徑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mm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743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0377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臥式光軸支撐座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LFH20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180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901381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軸承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LM20UU</a:t>
                      </a:r>
                      <a:endParaRPr 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387"/>
                  </a:ext>
                </a:extLst>
              </a:tr>
              <a:tr h="2308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型減速馬達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181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57944"/>
                  </a:ext>
                </a:extLst>
              </a:tr>
              <a:tr h="2308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馬達支架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52657"/>
                  </a:ext>
                </a:extLst>
              </a:tr>
              <a:tr h="2308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555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直流馬達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290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54392"/>
                  </a:ext>
                </a:extLst>
              </a:tr>
              <a:tr h="2308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馬達調速器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263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55173"/>
                  </a:ext>
                </a:extLst>
              </a:tr>
              <a:tr h="2308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馬達支架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83513"/>
                  </a:ext>
                </a:extLst>
              </a:tr>
              <a:tr h="29730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皮帶輪</a:t>
                      </a:r>
                      <a:endParaRPr lang="zh-TW" altLang="en-US" sz="120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齒內孔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6mm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帶寬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6mm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46146"/>
                  </a:ext>
                </a:extLst>
              </a:tr>
              <a:tr h="29730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皮帶輪</a:t>
                      </a:r>
                      <a:endParaRPr lang="zh-TW" altLang="en-US" sz="120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齒內孔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12mm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帶寬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6mm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110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914416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時規皮帶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寬度</a:t>
                      </a:r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mm 1</a:t>
                      </a:r>
                      <a:r>
                        <a:rPr lang="zh-TW" altLang="en-US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  <a:endParaRPr lang="zh-TW" altLang="en-US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TW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835325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F2055501-CEDF-435E-9B71-47C220EA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25" y="1001491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1CE31-EDA0-4066-8FE9-AC17DE27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01" y="457200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dirty="0"/>
              <a:t>組裝製作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18CC9-485A-43E7-9AC3-DA68D2A7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47" y="1946576"/>
            <a:ext cx="7197344" cy="39922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將材料依據手繪圖及設計模型進行加工組裝。</a:t>
            </a: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以鑽床、磨床、車床功能依序設計製作</a:t>
            </a:r>
            <a:r>
              <a:rPr lang="zh-TW" altLang="en-US" sz="1800" b="1" dirty="0">
                <a:highlight>
                  <a:srgbClr val="C0C0C0"/>
                </a:highlight>
                <a:latin typeface="+mn-ea"/>
                <a:ea typeface="+mn-ea"/>
              </a:rPr>
              <a:t>可替換式工作平台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及配件，完成使用者功能切換需求。</a:t>
            </a: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選購馬達及皮帶輪等元件，製作</a:t>
            </a:r>
            <a:r>
              <a:rPr lang="zh-TW" altLang="en-US" sz="1800" b="1" dirty="0">
                <a:highlight>
                  <a:srgbClr val="C0C0C0"/>
                </a:highlight>
                <a:latin typeface="+mn-ea"/>
                <a:ea typeface="+mn-ea"/>
              </a:rPr>
              <a:t>可調速升降及進給機構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，並應用雷射切割技術進行包裝美化。</a:t>
            </a:r>
          </a:p>
          <a:p>
            <a:pPr>
              <a:lnSpc>
                <a:spcPct val="140000"/>
              </a:lnSpc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以吸塵器、過濾濾心、集塵桶自製</a:t>
            </a:r>
            <a:r>
              <a:rPr lang="zh-TW" altLang="en-US" sz="1800" b="1" dirty="0">
                <a:highlight>
                  <a:srgbClr val="C0C0C0"/>
                </a:highlight>
                <a:latin typeface="+mn-ea"/>
                <a:ea typeface="+mn-ea"/>
              </a:rPr>
              <a:t>集塵系統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，提供使用者加工後的環境清潔作業。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A119AF-B2A0-41F3-AE73-7FE0EFAE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5BFE0B-C50B-4D5A-935E-7F5AE2303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3" y="479893"/>
            <a:ext cx="3685031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788158-FFA8-4B4F-B6FC-8554A776A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411" y="644485"/>
            <a:ext cx="3353835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D3127-F330-4B24-ABBE-025CA6E5C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82" r="4" b="4"/>
          <a:stretch/>
        </p:blipFill>
        <p:spPr>
          <a:xfrm>
            <a:off x="8340435" y="822036"/>
            <a:ext cx="3026664" cy="18754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6F4ED6-8845-4501-BD8D-8A2C9D1C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" r="9680"/>
          <a:stretch/>
        </p:blipFill>
        <p:spPr>
          <a:xfrm>
            <a:off x="8340435" y="2874988"/>
            <a:ext cx="3026664" cy="272820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0058E-F912-4810-A6F0-D4775535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440" y="64211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2DCB9B10-D444-4A58-84D6-BF92065047EE}"/>
              </a:ext>
            </a:extLst>
          </p:cNvPr>
          <p:cNvSpPr/>
          <p:nvPr/>
        </p:nvSpPr>
        <p:spPr>
          <a:xfrm>
            <a:off x="0" y="428551"/>
            <a:ext cx="12192000" cy="19030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BEE6E3-BC1D-4AC9-9F18-1B22FBE5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551"/>
            <a:ext cx="7729728" cy="1188720"/>
          </a:xfrm>
        </p:spPr>
        <p:txBody>
          <a:bodyPr/>
          <a:lstStyle/>
          <a:p>
            <a:r>
              <a:rPr lang="zh-TW" altLang="en-US" dirty="0"/>
              <a:t>結果與討論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6D3C7-7379-4C75-B7A9-CE668AA6C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008" y="1801323"/>
            <a:ext cx="3581984" cy="530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精度控制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同心度改善</a:t>
            </a:r>
          </a:p>
          <a:p>
            <a:pPr algn="ctr"/>
            <a:endPara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2D9345-C0EE-44C2-ABBA-757E4FE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440" y="6429786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AE48FB1-28A8-4689-9918-25195F985BD6}"/>
              </a:ext>
            </a:extLst>
          </p:cNvPr>
          <p:cNvGrpSpPr/>
          <p:nvPr/>
        </p:nvGrpSpPr>
        <p:grpSpPr>
          <a:xfrm>
            <a:off x="558864" y="3024127"/>
            <a:ext cx="2497344" cy="3263419"/>
            <a:chOff x="9366254" y="428551"/>
            <a:chExt cx="2531310" cy="43568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D57521-70DF-41F5-ACEC-CDB4F10BD3BF}"/>
                </a:ext>
              </a:extLst>
            </p:cNvPr>
            <p:cNvSpPr/>
            <p:nvPr/>
          </p:nvSpPr>
          <p:spPr>
            <a:xfrm>
              <a:off x="9366254" y="428551"/>
              <a:ext cx="2531310" cy="435680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E30027-ED48-427F-8EAA-7DCD86B8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44" r="26222"/>
            <a:stretch/>
          </p:blipFill>
          <p:spPr>
            <a:xfrm>
              <a:off x="9512747" y="594635"/>
              <a:ext cx="2238324" cy="34732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5437D993-17C7-4480-B4FF-4D97962B1008}"/>
                </a:ext>
              </a:extLst>
            </p:cNvPr>
            <p:cNvSpPr txBox="1"/>
            <p:nvPr/>
          </p:nvSpPr>
          <p:spPr>
            <a:xfrm>
              <a:off x="9635493" y="4233979"/>
              <a:ext cx="1992830" cy="53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20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Wood Drill</a:t>
              </a:r>
              <a:endPara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13B70F7-6B4E-431A-B260-276626A841A4}"/>
              </a:ext>
            </a:extLst>
          </p:cNvPr>
          <p:cNvGrpSpPr/>
          <p:nvPr/>
        </p:nvGrpSpPr>
        <p:grpSpPr>
          <a:xfrm>
            <a:off x="7974376" y="4189344"/>
            <a:ext cx="3558703" cy="2135772"/>
            <a:chOff x="977592" y="3673452"/>
            <a:chExt cx="5019040" cy="308792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2462676-37F2-4599-AA4C-61A1AC2AAF3D}"/>
                </a:ext>
              </a:extLst>
            </p:cNvPr>
            <p:cNvSpPr/>
            <p:nvPr/>
          </p:nvSpPr>
          <p:spPr>
            <a:xfrm>
              <a:off x="977592" y="3673452"/>
              <a:ext cx="5019040" cy="308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8F61476-05CE-495B-8EFA-936903CDF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801" b="16661"/>
            <a:stretch/>
          </p:blipFill>
          <p:spPr>
            <a:xfrm>
              <a:off x="1171187" y="3779236"/>
              <a:ext cx="4631849" cy="23451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20BB547-AA8E-4681-B802-7C52CA581F78}"/>
                </a:ext>
              </a:extLst>
            </p:cNvPr>
            <p:cNvSpPr txBox="1"/>
            <p:nvPr/>
          </p:nvSpPr>
          <p:spPr>
            <a:xfrm>
              <a:off x="1171187" y="6182893"/>
              <a:ext cx="4631849" cy="578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20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Wood Grinding Machine </a:t>
              </a:r>
              <a:endPara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C3D13595-A2C6-444D-99FE-98792CEF1585}"/>
              </a:ext>
            </a:extLst>
          </p:cNvPr>
          <p:cNvGrpSpPr/>
          <p:nvPr/>
        </p:nvGrpSpPr>
        <p:grpSpPr>
          <a:xfrm>
            <a:off x="3652015" y="4189343"/>
            <a:ext cx="3558703" cy="2128978"/>
            <a:chOff x="5264146" y="4058412"/>
            <a:chExt cx="4429363" cy="264326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2AA7D4-9FC1-4DC4-989F-7DCF0B22E75F}"/>
                </a:ext>
              </a:extLst>
            </p:cNvPr>
            <p:cNvSpPr/>
            <p:nvPr/>
          </p:nvSpPr>
          <p:spPr>
            <a:xfrm>
              <a:off x="5264146" y="4058412"/>
              <a:ext cx="4429363" cy="2605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B54CA15-E716-4105-9941-D58E7F2E6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2" r="3473"/>
            <a:stretch/>
          </p:blipFill>
          <p:spPr>
            <a:xfrm>
              <a:off x="5363560" y="4135937"/>
              <a:ext cx="4230529" cy="19914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EF085A6-A860-455D-A8CB-49CCC0D6D2B2}"/>
                </a:ext>
              </a:extLst>
            </p:cNvPr>
            <p:cNvSpPr txBox="1"/>
            <p:nvPr/>
          </p:nvSpPr>
          <p:spPr>
            <a:xfrm>
              <a:off x="5411241" y="6204914"/>
              <a:ext cx="4135169" cy="49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20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Wood Lathe</a:t>
              </a:r>
              <a:r>
                <a:rPr lang="zh-TW" altLang="en-US" sz="20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Machine</a:t>
              </a:r>
              <a:endParaRPr lang="zh-TW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F9B65103-15BD-4657-8165-A188B0730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694" y="2367329"/>
            <a:ext cx="2100020" cy="21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7116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705</Words>
  <Application>Microsoft Office PowerPoint</Application>
  <PresentationFormat>寬螢幕</PresentationFormat>
  <Paragraphs>138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標楷體</vt:lpstr>
      <vt:lpstr>新細明體</vt:lpstr>
      <vt:lpstr>微軟正黑體</vt:lpstr>
      <vt:lpstr>Gill Sans MT</vt:lpstr>
      <vt:lpstr>Arial</vt:lpstr>
      <vt:lpstr>Calibri</vt:lpstr>
      <vt:lpstr>STZhongsong</vt:lpstr>
      <vt:lpstr>Times New Roman</vt:lpstr>
      <vt:lpstr>包裹</vt:lpstr>
      <vt:lpstr>複合式木工機械之機構設計與製作</vt:lpstr>
      <vt:lpstr>大綱</vt:lpstr>
      <vt:lpstr>PowerPoint 簡報</vt:lpstr>
      <vt:lpstr>研究方法</vt:lpstr>
      <vt:lpstr>蒐集資料</vt:lpstr>
      <vt:lpstr>電繪設計</vt:lpstr>
      <vt:lpstr> 預算評估及材料購買</vt:lpstr>
      <vt:lpstr>組裝製作</vt:lpstr>
      <vt:lpstr>結果與討論</vt:lpstr>
      <vt:lpstr>結果與討論-精度控制</vt:lpstr>
      <vt:lpstr>結果與討論-同心度改善</vt:lpstr>
      <vt:lpstr>感謝您的聆聽  Thank You For Listening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複合式木工機械之機構設計與製作</dc:title>
  <dc:creator>chen miaomiao</dc:creator>
  <cp:lastModifiedBy>chen miaomiao</cp:lastModifiedBy>
  <cp:revision>82</cp:revision>
  <dcterms:created xsi:type="dcterms:W3CDTF">2023-01-09T12:14:08Z</dcterms:created>
  <dcterms:modified xsi:type="dcterms:W3CDTF">2023-01-17T13:41:43Z</dcterms:modified>
</cp:coreProperties>
</file>